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</p:sldMasterIdLst>
  <p:notesMasterIdLst>
    <p:notesMasterId r:id="rId71"/>
  </p:notesMasterIdLst>
  <p:sldIdLst>
    <p:sldId id="256" r:id="rId3"/>
    <p:sldId id="259" r:id="rId4"/>
    <p:sldId id="323" r:id="rId5"/>
    <p:sldId id="326" r:id="rId6"/>
    <p:sldId id="327" r:id="rId7"/>
    <p:sldId id="324" r:id="rId8"/>
    <p:sldId id="321" r:id="rId9"/>
    <p:sldId id="322" r:id="rId10"/>
    <p:sldId id="260" r:id="rId11"/>
    <p:sldId id="261" r:id="rId12"/>
    <p:sldId id="311" r:id="rId13"/>
    <p:sldId id="309" r:id="rId14"/>
    <p:sldId id="310" r:id="rId15"/>
    <p:sldId id="312" r:id="rId16"/>
    <p:sldId id="313" r:id="rId17"/>
    <p:sldId id="315" r:id="rId18"/>
    <p:sldId id="317" r:id="rId19"/>
    <p:sldId id="318" r:id="rId20"/>
    <p:sldId id="316" r:id="rId21"/>
    <p:sldId id="319" r:id="rId22"/>
    <p:sldId id="320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8" r:id="rId70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72"/>
      <p:bold r:id="rId73"/>
    </p:embeddedFon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Chelsea Market" panose="020B0604020202020204" charset="0"/>
      <p:regular r:id="rId78"/>
    </p:embeddedFont>
    <p:embeddedFont>
      <p:font typeface="Fira Sans Extra Condensed Medium" panose="020B0604020202020204" charset="0"/>
      <p:regular r:id="rId79"/>
      <p:bold r:id="rId80"/>
      <p:italic r:id="rId81"/>
      <p:boldItalic r:id="rId82"/>
    </p:embeddedFont>
    <p:embeddedFont>
      <p:font typeface="Mali" panose="020B0604020202020204" charset="-34"/>
      <p:regular r:id="rId83"/>
      <p:bold r:id="rId84"/>
      <p:italic r:id="rId85"/>
      <p:boldItalic r:id="rId86"/>
    </p:embeddedFont>
    <p:embeddedFont>
      <p:font typeface="Mali Medium" panose="020B0604020202020204" charset="-34"/>
      <p:regular r:id="rId87"/>
      <p:bold r:id="rId88"/>
      <p:italic r:id="rId89"/>
      <p:boldItalic r:id="rId90"/>
    </p:embeddedFont>
    <p:embeddedFont>
      <p:font typeface="Mali SemiBold" panose="020B0604020202020204" charset="-34"/>
      <p:regular r:id="rId91"/>
      <p:bold r:id="rId92"/>
      <p:italic r:id="rId93"/>
      <p:boldItalic r:id="rId94"/>
    </p:embeddedFont>
    <p:embeddedFont>
      <p:font typeface="Nunito" pitchFamily="2" charset="0"/>
      <p:regular r:id="rId95"/>
      <p:bold r:id="rId96"/>
      <p:italic r:id="rId97"/>
      <p:boldItalic r:id="rId98"/>
    </p:embeddedFont>
    <p:embeddedFont>
      <p:font typeface="Nunito Light" pitchFamily="2" charset="0"/>
      <p:regular r:id="rId99"/>
      <p:italic r:id="rId100"/>
    </p:embeddedFont>
    <p:embeddedFont>
      <p:font typeface="Paytone One" panose="020B0604020202020204" charset="0"/>
      <p:regular r:id="rId101"/>
    </p:embeddedFont>
    <p:embeddedFont>
      <p:font typeface="Poppins Medium" panose="00000600000000000000" pitchFamily="2" charset="0"/>
      <p:regular r:id="rId102"/>
      <p:bold r:id="rId103"/>
      <p:italic r:id="rId104"/>
      <p:boldItalic r:id="rId105"/>
    </p:embeddedFont>
    <p:embeddedFont>
      <p:font typeface="Proxima Nova" panose="020B0604020202020204" charset="0"/>
      <p:regular r:id="rId106"/>
      <p:bold r:id="rId107"/>
      <p:italic r:id="rId108"/>
      <p:boldItalic r:id="rId109"/>
    </p:embeddedFont>
    <p:embeddedFont>
      <p:font typeface="Proxima Nova Semibold" panose="020B0604020202020204" charset="0"/>
      <p:regular r:id="rId110"/>
      <p:bold r:id="rId111"/>
      <p:italic r:id="rId112"/>
      <p:boldItalic r:id="rId113"/>
    </p:embeddedFont>
    <p:embeddedFont>
      <p:font typeface="Raleway SemiBold" pitchFamily="2" charset="0"/>
      <p:regular r:id="rId114"/>
      <p:bold r:id="rId115"/>
      <p:italic r:id="rId116"/>
      <p:boldItalic r:id="rId117"/>
    </p:embeddedFont>
    <p:embeddedFont>
      <p:font typeface="Roboto" panose="02000000000000000000" pitchFamily="2" charset="0"/>
      <p:regular r:id="rId118"/>
      <p:bold r:id="rId119"/>
      <p:italic r:id="rId120"/>
      <p:boldItalic r:id="rId121"/>
    </p:embeddedFont>
    <p:embeddedFont>
      <p:font typeface="Roboto Condensed Light" panose="02000000000000000000" pitchFamily="2" charset="0"/>
      <p:regular r:id="rId122"/>
      <p:italic r:id="rId123"/>
    </p:embeddedFont>
    <p:embeddedFont>
      <p:font typeface="Roboto Medium" panose="02000000000000000000" pitchFamily="2" charset="0"/>
      <p:regular r:id="rId124"/>
      <p:bold r:id="rId125"/>
      <p:italic r:id="rId126"/>
      <p:boldItalic r:id="rId1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9">
          <p15:clr>
            <a:srgbClr val="0000FF"/>
          </p15:clr>
        </p15:guide>
        <p15:guide id="2" orient="horz" pos="1607">
          <p15:clr>
            <a:srgbClr val="0000FF"/>
          </p15:clr>
        </p15:guide>
        <p15:guide id="3" orient="horz" pos="1309">
          <p15:clr>
            <a:srgbClr val="9AA0A6"/>
          </p15:clr>
        </p15:guide>
        <p15:guide id="4" orient="horz" pos="1965">
          <p15:clr>
            <a:srgbClr val="9AA0A6"/>
          </p15:clr>
        </p15:guide>
        <p15:guide id="5" orient="horz" pos="2310">
          <p15:clr>
            <a:srgbClr val="9AA0A6"/>
          </p15:clr>
        </p15:guide>
        <p15:guide id="6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BA464E-C71E-4583-9A26-486C7F11F249}">
  <a:tblStyle styleId="{E0BA464E-C71E-4583-9A26-486C7F11F2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>
      <p:cViewPr varScale="1">
        <p:scale>
          <a:sx n="78" d="100"/>
          <a:sy n="78" d="100"/>
        </p:scale>
        <p:origin x="536" y="44"/>
      </p:cViewPr>
      <p:guideLst>
        <p:guide orient="horz" pos="559"/>
        <p:guide orient="horz" pos="1607"/>
        <p:guide orient="horz" pos="1309"/>
        <p:guide orient="horz" pos="1965"/>
        <p:guide orient="horz" pos="231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font" Target="fonts/font46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3.fntdata"/><Relationship Id="rId89" Type="http://schemas.openxmlformats.org/officeDocument/2006/relationships/font" Target="fonts/font18.fntdata"/><Relationship Id="rId112" Type="http://schemas.openxmlformats.org/officeDocument/2006/relationships/font" Target="fonts/font41.fntdata"/><Relationship Id="rId16" Type="http://schemas.openxmlformats.org/officeDocument/2006/relationships/slide" Target="slides/slide14.xml"/><Relationship Id="rId107" Type="http://schemas.openxmlformats.org/officeDocument/2006/relationships/font" Target="fonts/font36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102" Type="http://schemas.openxmlformats.org/officeDocument/2006/relationships/font" Target="fonts/font31.fntdata"/><Relationship Id="rId123" Type="http://schemas.openxmlformats.org/officeDocument/2006/relationships/font" Target="fonts/font52.fntdata"/><Relationship Id="rId128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font" Target="fonts/font19.fntdata"/><Relationship Id="rId95" Type="http://schemas.openxmlformats.org/officeDocument/2006/relationships/font" Target="fonts/font2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6.fntdata"/><Relationship Id="rId100" Type="http://schemas.openxmlformats.org/officeDocument/2006/relationships/font" Target="fonts/font29.fntdata"/><Relationship Id="rId105" Type="http://schemas.openxmlformats.org/officeDocument/2006/relationships/font" Target="fonts/font34.fntdata"/><Relationship Id="rId113" Type="http://schemas.openxmlformats.org/officeDocument/2006/relationships/font" Target="fonts/font42.fntdata"/><Relationship Id="rId118" Type="http://schemas.openxmlformats.org/officeDocument/2006/relationships/font" Target="fonts/font47.fntdata"/><Relationship Id="rId126" Type="http://schemas.openxmlformats.org/officeDocument/2006/relationships/font" Target="fonts/font55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93" Type="http://schemas.openxmlformats.org/officeDocument/2006/relationships/font" Target="fonts/font22.fntdata"/><Relationship Id="rId98" Type="http://schemas.openxmlformats.org/officeDocument/2006/relationships/font" Target="fonts/font27.fntdata"/><Relationship Id="rId121" Type="http://schemas.openxmlformats.org/officeDocument/2006/relationships/font" Target="fonts/font5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font" Target="fonts/font32.fntdata"/><Relationship Id="rId108" Type="http://schemas.openxmlformats.org/officeDocument/2006/relationships/font" Target="fonts/font37.fntdata"/><Relationship Id="rId116" Type="http://schemas.openxmlformats.org/officeDocument/2006/relationships/font" Target="fonts/font45.fntdata"/><Relationship Id="rId124" Type="http://schemas.openxmlformats.org/officeDocument/2006/relationships/font" Target="fonts/font53.fntdata"/><Relationship Id="rId12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font" Target="fonts/font17.fntdata"/><Relationship Id="rId91" Type="http://schemas.openxmlformats.org/officeDocument/2006/relationships/font" Target="fonts/font20.fntdata"/><Relationship Id="rId96" Type="http://schemas.openxmlformats.org/officeDocument/2006/relationships/font" Target="fonts/font25.fntdata"/><Relationship Id="rId111" Type="http://schemas.openxmlformats.org/officeDocument/2006/relationships/font" Target="fonts/font4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35.fntdata"/><Relationship Id="rId114" Type="http://schemas.openxmlformats.org/officeDocument/2006/relationships/font" Target="fonts/font43.fntdata"/><Relationship Id="rId119" Type="http://schemas.openxmlformats.org/officeDocument/2006/relationships/font" Target="fonts/font48.fntdata"/><Relationship Id="rId127" Type="http://schemas.openxmlformats.org/officeDocument/2006/relationships/font" Target="fonts/font5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94" Type="http://schemas.openxmlformats.org/officeDocument/2006/relationships/font" Target="fonts/font23.fntdata"/><Relationship Id="rId99" Type="http://schemas.openxmlformats.org/officeDocument/2006/relationships/font" Target="fonts/font28.fntdata"/><Relationship Id="rId101" Type="http://schemas.openxmlformats.org/officeDocument/2006/relationships/font" Target="fonts/font30.fntdata"/><Relationship Id="rId122" Type="http://schemas.openxmlformats.org/officeDocument/2006/relationships/font" Target="fonts/font51.fntdata"/><Relationship Id="rId13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38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5.fntdata"/><Relationship Id="rId97" Type="http://schemas.openxmlformats.org/officeDocument/2006/relationships/font" Target="fonts/font26.fntdata"/><Relationship Id="rId104" Type="http://schemas.openxmlformats.org/officeDocument/2006/relationships/font" Target="fonts/font33.fntdata"/><Relationship Id="rId120" Type="http://schemas.openxmlformats.org/officeDocument/2006/relationships/font" Target="fonts/font49.fntdata"/><Relationship Id="rId125" Type="http://schemas.openxmlformats.org/officeDocument/2006/relationships/font" Target="fonts/font54.fntdata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92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6.fntdata"/><Relationship Id="rId110" Type="http://schemas.openxmlformats.org/officeDocument/2006/relationships/font" Target="fonts/font39.fntdata"/><Relationship Id="rId115" Type="http://schemas.openxmlformats.org/officeDocument/2006/relationships/font" Target="fonts/font44.fntdata"/><Relationship Id="rId131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7040f09d0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7040f09d0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6320de4b7d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6320de4b7d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6320de4b7d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6320de4b7d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6408f5a9af_1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6408f5a9af_1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640c982cef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640c982cef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640c982cef_2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640c982cef_2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657949137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657949137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6320de4b7d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6320de4b7d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72c827f12c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72c827f12c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63da1a438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63da1a438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6320de4b7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6320de4b7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6320de4b7d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6320de4b7d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6320de4b7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6320de4b7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6adfe1226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6adfe1226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831def491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831def491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643b6a2986_0_1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643b6a2986_0_1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6320de4b7d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6320de4b7d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72a146daca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72a146daca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6320de4b7d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6320de4b7d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During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2020 (1 April 2020 – 1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October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2020), an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estimated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31.1% of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managed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colonies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were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lost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in the United States (Fig. 1).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This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was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slightly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lower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− 0.9 pp −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than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last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year’s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estimated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colony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(32.1%),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but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it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was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8.6 pp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higher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than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the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average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reported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by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beekeepers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since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the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of 2010 (22.8%),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when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losses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were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first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monitored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31038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707c3e161e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707c3e161e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6320de4b7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6320de4b7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6320de4b7d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6320de4b7d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6320de4b7d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6320de4b7d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640c982cef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640c982cef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6320de4b7d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6320de4b7d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6320de4b7d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" name="Google Shape;1940;g6320de4b7d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6320de4b7d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6320de4b7d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6320de4b7d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6320de4b7d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63da1a4385_0_16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63da1a4385_0_16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During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2020 (1 April 2020 – 1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October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2020), an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estimated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31.1% of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managed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colonies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were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lost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in the United States (Fig. 1).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This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was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slightly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lower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− 0.9 pp −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than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last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year’s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estimated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colony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(32.1%),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but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it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was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8.6 pp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higher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than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the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average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reported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by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beekeepers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since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the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of 2010 (22.8%),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when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losses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were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first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monitored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5357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63da1a4385_0_16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8" name="Google Shape;2128;g63da1a4385_0_16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712b721133_1_7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712b721133_1_7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712b721133_1_7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712b721133_1_7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712b721133_1_7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712b721133_1_7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712b721133_1_8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9" name="Google Shape;2499;g712b721133_1_8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5" name="Google Shape;5285;g712b721133_1_10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6" name="Google Shape;5286;g712b721133_1_10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4" name="Google Shape;5704;g712b721133_1_11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5" name="Google Shape;5705;g712b721133_1_11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4" name="Google Shape;5874;g712b721133_1_11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5" name="Google Shape;5875;g712b721133_1_11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9" name="Google Shape;6279;g712b721133_1_11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0" name="Google Shape;6280;g712b721133_1_11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9" name="Google Shape;6659;g712b721133_1_12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0" name="Google Shape;6660;g712b721133_1_12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3" name="Google Shape;7073;g712b721133_1_12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4" name="Google Shape;7074;g712b721133_1_12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" name="Google Shape;7434;g712b721133_1_13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5" name="Google Shape;7435;g712b721133_1_13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4" name="Google Shape;7944;g712b721133_1_13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5" name="Google Shape;7945;g712b721133_1_13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4" name="Google Shape;8564;g712b721133_1_14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5" name="Google Shape;8565;g712b721133_1_14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8" name="Google Shape;9158;g712b721133_1_14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9" name="Google Shape;9159;g712b721133_1_14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9" name="Google Shape;9479;g712b721133_1_15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0" name="Google Shape;9480;g712b721133_1_15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4" name="Google Shape;9784;g712b721133_1_15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5" name="Google Shape;9785;g712b721133_1_15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During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2020 (1 April 2020 – 1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October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2020), an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estimated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31.1% of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managed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colonies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were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lost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in the United States (Fig. 1).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This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was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slightly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lower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− 0.9 pp −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than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last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year’s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estimated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colony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(32.1%),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but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it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was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8.6 pp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higher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than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the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average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reported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by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beekeepers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since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the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of 2010 (22.8%),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when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losses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were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first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monitored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206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538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63da1a438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63da1a438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077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640350" y="3076050"/>
            <a:ext cx="7110000" cy="3093025"/>
            <a:chOff x="257575" y="1301825"/>
            <a:chExt cx="7110000" cy="3093025"/>
          </a:xfrm>
        </p:grpSpPr>
        <p:sp>
          <p:nvSpPr>
            <p:cNvPr id="10" name="Google Shape;10;p2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-484300" y="-1463825"/>
            <a:ext cx="7109975" cy="3093025"/>
            <a:chOff x="238125" y="1301825"/>
            <a:chExt cx="7109975" cy="3093025"/>
          </a:xfrm>
        </p:grpSpPr>
        <p:sp>
          <p:nvSpPr>
            <p:cNvPr id="38" name="Google Shape;38;p2"/>
            <p:cNvSpPr/>
            <p:nvPr/>
          </p:nvSpPr>
          <p:spPr>
            <a:xfrm>
              <a:off x="238125" y="1314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64825" y="204300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080675" y="1313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2"/>
          <p:cNvSpPr txBox="1">
            <a:spLocks noGrp="1"/>
          </p:cNvSpPr>
          <p:nvPr>
            <p:ph type="ctrTitle"/>
          </p:nvPr>
        </p:nvSpPr>
        <p:spPr>
          <a:xfrm rot="780">
            <a:off x="1266975" y="1715025"/>
            <a:ext cx="6610200" cy="12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68" name="Google Shape;68;p2"/>
          <p:cNvSpPr txBox="1">
            <a:spLocks noGrp="1"/>
          </p:cNvSpPr>
          <p:nvPr>
            <p:ph type="subTitle" idx="1"/>
          </p:nvPr>
        </p:nvSpPr>
        <p:spPr>
          <a:xfrm rot="1327">
            <a:off x="3017400" y="2861825"/>
            <a:ext cx="31092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"/>
          <p:cNvSpPr txBox="1">
            <a:spLocks noGrp="1"/>
          </p:cNvSpPr>
          <p:nvPr>
            <p:ph type="title" hasCustomPrompt="1"/>
          </p:nvPr>
        </p:nvSpPr>
        <p:spPr>
          <a:xfrm rot="152">
            <a:off x="1171575" y="1770400"/>
            <a:ext cx="68010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6" name="Google Shape;246;p12"/>
          <p:cNvSpPr txBox="1">
            <a:spLocks noGrp="1"/>
          </p:cNvSpPr>
          <p:nvPr>
            <p:ph type="subTitle" idx="1"/>
          </p:nvPr>
        </p:nvSpPr>
        <p:spPr>
          <a:xfrm flipH="1">
            <a:off x="3047600" y="3003550"/>
            <a:ext cx="3048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247" name="Google Shape;247;p12"/>
          <p:cNvGrpSpPr/>
          <p:nvPr/>
        </p:nvGrpSpPr>
        <p:grpSpPr>
          <a:xfrm>
            <a:off x="2659400" y="3352275"/>
            <a:ext cx="7110000" cy="3093025"/>
            <a:chOff x="257575" y="1301825"/>
            <a:chExt cx="7110000" cy="3093025"/>
          </a:xfrm>
        </p:grpSpPr>
        <p:sp>
          <p:nvSpPr>
            <p:cNvPr id="248" name="Google Shape;248;p12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12"/>
          <p:cNvGrpSpPr/>
          <p:nvPr/>
        </p:nvGrpSpPr>
        <p:grpSpPr>
          <a:xfrm>
            <a:off x="-484300" y="-1263800"/>
            <a:ext cx="7109975" cy="3093025"/>
            <a:chOff x="238125" y="1301825"/>
            <a:chExt cx="7109975" cy="3093025"/>
          </a:xfrm>
        </p:grpSpPr>
        <p:sp>
          <p:nvSpPr>
            <p:cNvPr id="271" name="Google Shape;271;p12"/>
            <p:cNvSpPr/>
            <p:nvPr/>
          </p:nvSpPr>
          <p:spPr>
            <a:xfrm>
              <a:off x="238125" y="1314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664825" y="204300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1080675" y="1313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2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2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2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2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2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2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2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4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3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297" name="Google Shape;297;p13"/>
          <p:cNvGrpSpPr/>
          <p:nvPr/>
        </p:nvGrpSpPr>
        <p:grpSpPr>
          <a:xfrm>
            <a:off x="-878550" y="3834750"/>
            <a:ext cx="7110000" cy="2353575"/>
            <a:chOff x="-878550" y="3834750"/>
            <a:chExt cx="7110000" cy="2353575"/>
          </a:xfrm>
        </p:grpSpPr>
        <p:grpSp>
          <p:nvGrpSpPr>
            <p:cNvPr id="298" name="Google Shape;298;p13"/>
            <p:cNvGrpSpPr/>
            <p:nvPr/>
          </p:nvGrpSpPr>
          <p:grpSpPr>
            <a:xfrm>
              <a:off x="-878550" y="3834750"/>
              <a:ext cx="7110000" cy="2353575"/>
              <a:chOff x="257575" y="2041275"/>
              <a:chExt cx="7110000" cy="2353575"/>
            </a:xfrm>
          </p:grpSpPr>
          <p:sp>
            <p:nvSpPr>
              <p:cNvPr id="299" name="Google Shape;299;p13"/>
              <p:cNvSpPr/>
              <p:nvPr/>
            </p:nvSpPr>
            <p:spPr>
              <a:xfrm>
                <a:off x="1507400" y="2041275"/>
                <a:ext cx="784175" cy="891850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74" extrusionOk="0">
                    <a:moveTo>
                      <a:pt x="15214" y="0"/>
                    </a:moveTo>
                    <a:lnTo>
                      <a:pt x="0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1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257575" y="2774425"/>
                <a:ext cx="784175" cy="891850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74" extrusionOk="0">
                    <a:moveTo>
                      <a:pt x="15214" y="1"/>
                    </a:moveTo>
                    <a:lnTo>
                      <a:pt x="1" y="9349"/>
                    </a:lnTo>
                    <a:lnTo>
                      <a:pt x="482" y="27174"/>
                    </a:lnTo>
                    <a:lnTo>
                      <a:pt x="16153" y="35674"/>
                    </a:lnTo>
                    <a:lnTo>
                      <a:pt x="31367" y="26349"/>
                    </a:lnTo>
                    <a:lnTo>
                      <a:pt x="30885" y="8524"/>
                    </a:lnTo>
                    <a:lnTo>
                      <a:pt x="15214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683750" y="3503025"/>
                <a:ext cx="784150" cy="891825"/>
              </a:xfrm>
              <a:custGeom>
                <a:avLst/>
                <a:gdLst/>
                <a:ahLst/>
                <a:cxnLst/>
                <a:rect l="l" t="t" r="r" b="b"/>
                <a:pathLst>
                  <a:path w="31366" h="35673" extrusionOk="0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75" y="35673"/>
                    </a:lnTo>
                    <a:lnTo>
                      <a:pt x="31366" y="26325"/>
                    </a:lnTo>
                    <a:lnTo>
                      <a:pt x="30907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1100150" y="2772725"/>
                <a:ext cx="784175" cy="891825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73" extrusionOk="0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1526875" y="3501300"/>
                <a:ext cx="784175" cy="891275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51" extrusionOk="0">
                    <a:moveTo>
                      <a:pt x="15191" y="0"/>
                    </a:moveTo>
                    <a:lnTo>
                      <a:pt x="0" y="9325"/>
                    </a:lnTo>
                    <a:lnTo>
                      <a:pt x="482" y="27150"/>
                    </a:lnTo>
                    <a:lnTo>
                      <a:pt x="16153" y="35650"/>
                    </a:lnTo>
                    <a:lnTo>
                      <a:pt x="31366" y="26325"/>
                    </a:lnTo>
                    <a:lnTo>
                      <a:pt x="30885" y="8500"/>
                    </a:lnTo>
                    <a:lnTo>
                      <a:pt x="15191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1943300" y="2771000"/>
                <a:ext cx="784150" cy="891850"/>
              </a:xfrm>
              <a:custGeom>
                <a:avLst/>
                <a:gdLst/>
                <a:ahLst/>
                <a:cxnLst/>
                <a:rect l="l" t="t" r="r" b="b"/>
                <a:pathLst>
                  <a:path w="31366" h="35674" extrusionOk="0">
                    <a:moveTo>
                      <a:pt x="15190" y="0"/>
                    </a:moveTo>
                    <a:lnTo>
                      <a:pt x="0" y="9325"/>
                    </a:lnTo>
                    <a:lnTo>
                      <a:pt x="458" y="27173"/>
                    </a:lnTo>
                    <a:lnTo>
                      <a:pt x="16152" y="35673"/>
                    </a:lnTo>
                    <a:lnTo>
                      <a:pt x="31366" y="26325"/>
                    </a:lnTo>
                    <a:lnTo>
                      <a:pt x="30884" y="8500"/>
                    </a:lnTo>
                    <a:lnTo>
                      <a:pt x="15190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2369450" y="3499000"/>
                <a:ext cx="784150" cy="891850"/>
              </a:xfrm>
              <a:custGeom>
                <a:avLst/>
                <a:gdLst/>
                <a:ahLst/>
                <a:cxnLst/>
                <a:rect l="l" t="t" r="r" b="b"/>
                <a:pathLst>
                  <a:path w="31366" h="35674" extrusionOk="0">
                    <a:moveTo>
                      <a:pt x="15213" y="1"/>
                    </a:moveTo>
                    <a:lnTo>
                      <a:pt x="0" y="9348"/>
                    </a:lnTo>
                    <a:lnTo>
                      <a:pt x="481" y="27173"/>
                    </a:lnTo>
                    <a:lnTo>
                      <a:pt x="16153" y="35673"/>
                    </a:lnTo>
                    <a:lnTo>
                      <a:pt x="31366" y="26349"/>
                    </a:lnTo>
                    <a:lnTo>
                      <a:pt x="30884" y="8524"/>
                    </a:lnTo>
                    <a:lnTo>
                      <a:pt x="15213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2785850" y="2769275"/>
                <a:ext cx="784175" cy="891275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51" extrusionOk="0">
                    <a:moveTo>
                      <a:pt x="15214" y="1"/>
                    </a:moveTo>
                    <a:lnTo>
                      <a:pt x="1" y="9326"/>
                    </a:lnTo>
                    <a:lnTo>
                      <a:pt x="482" y="27151"/>
                    </a:lnTo>
                    <a:lnTo>
                      <a:pt x="16153" y="35651"/>
                    </a:lnTo>
                    <a:lnTo>
                      <a:pt x="31366" y="26326"/>
                    </a:lnTo>
                    <a:lnTo>
                      <a:pt x="30885" y="8501"/>
                    </a:lnTo>
                    <a:lnTo>
                      <a:pt x="15214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3212575" y="3497275"/>
                <a:ext cx="783600" cy="891850"/>
              </a:xfrm>
              <a:custGeom>
                <a:avLst/>
                <a:gdLst/>
                <a:ahLst/>
                <a:cxnLst/>
                <a:rect l="l" t="t" r="r" b="b"/>
                <a:pathLst>
                  <a:path w="31344" h="35674" extrusionOk="0">
                    <a:moveTo>
                      <a:pt x="15191" y="1"/>
                    </a:moveTo>
                    <a:lnTo>
                      <a:pt x="0" y="9326"/>
                    </a:lnTo>
                    <a:lnTo>
                      <a:pt x="459" y="27174"/>
                    </a:lnTo>
                    <a:lnTo>
                      <a:pt x="16153" y="35674"/>
                    </a:lnTo>
                    <a:lnTo>
                      <a:pt x="31343" y="26349"/>
                    </a:lnTo>
                    <a:lnTo>
                      <a:pt x="30885" y="8501"/>
                    </a:lnTo>
                    <a:lnTo>
                      <a:pt x="15191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3628425" y="2767000"/>
                <a:ext cx="784150" cy="891825"/>
              </a:xfrm>
              <a:custGeom>
                <a:avLst/>
                <a:gdLst/>
                <a:ahLst/>
                <a:cxnLst/>
                <a:rect l="l" t="t" r="r" b="b"/>
                <a:pathLst>
                  <a:path w="31366" h="35673" extrusionOk="0">
                    <a:moveTo>
                      <a:pt x="15213" y="0"/>
                    </a:moveTo>
                    <a:lnTo>
                      <a:pt x="0" y="9348"/>
                    </a:lnTo>
                    <a:lnTo>
                      <a:pt x="481" y="27173"/>
                    </a:lnTo>
                    <a:lnTo>
                      <a:pt x="16176" y="35673"/>
                    </a:lnTo>
                    <a:lnTo>
                      <a:pt x="31366" y="26348"/>
                    </a:lnTo>
                    <a:lnTo>
                      <a:pt x="30907" y="8523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>
                <a:off x="4055150" y="3495575"/>
                <a:ext cx="784150" cy="891825"/>
              </a:xfrm>
              <a:custGeom>
                <a:avLst/>
                <a:gdLst/>
                <a:ahLst/>
                <a:cxnLst/>
                <a:rect l="l" t="t" r="r" b="b"/>
                <a:pathLst>
                  <a:path w="31366" h="35673" extrusionOk="0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53" y="35673"/>
                    </a:lnTo>
                    <a:lnTo>
                      <a:pt x="31366" y="26325"/>
                    </a:lnTo>
                    <a:lnTo>
                      <a:pt x="30885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4897700" y="3493850"/>
                <a:ext cx="784175" cy="891275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51" extrusionOk="0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50"/>
                    </a:lnTo>
                    <a:lnTo>
                      <a:pt x="16176" y="35650"/>
                    </a:lnTo>
                    <a:lnTo>
                      <a:pt x="31366" y="26325"/>
                    </a:lnTo>
                    <a:lnTo>
                      <a:pt x="30908" y="8501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>
                <a:off x="5740850" y="3491550"/>
                <a:ext cx="784150" cy="891850"/>
              </a:xfrm>
              <a:custGeom>
                <a:avLst/>
                <a:gdLst/>
                <a:ahLst/>
                <a:cxnLst/>
                <a:rect l="l" t="t" r="r" b="b"/>
                <a:pathLst>
                  <a:path w="31366" h="35674" extrusionOk="0">
                    <a:moveTo>
                      <a:pt x="15190" y="1"/>
                    </a:moveTo>
                    <a:lnTo>
                      <a:pt x="0" y="9326"/>
                    </a:lnTo>
                    <a:lnTo>
                      <a:pt x="481" y="27174"/>
                    </a:lnTo>
                    <a:lnTo>
                      <a:pt x="16153" y="35674"/>
                    </a:lnTo>
                    <a:lnTo>
                      <a:pt x="31366" y="26349"/>
                    </a:lnTo>
                    <a:lnTo>
                      <a:pt x="30885" y="8501"/>
                    </a:lnTo>
                    <a:lnTo>
                      <a:pt x="15190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3"/>
              <p:cNvSpPr/>
              <p:nvPr/>
            </p:nvSpPr>
            <p:spPr>
              <a:xfrm>
                <a:off x="6583400" y="3489850"/>
                <a:ext cx="784175" cy="891825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73" extrusionOk="0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3" name="Google Shape;313;p13"/>
            <p:cNvSpPr/>
            <p:nvPr/>
          </p:nvSpPr>
          <p:spPr>
            <a:xfrm>
              <a:off x="3340313" y="45604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4188325" y="45604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5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4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317" name="Google Shape;317;p14"/>
          <p:cNvGrpSpPr/>
          <p:nvPr/>
        </p:nvGrpSpPr>
        <p:grpSpPr>
          <a:xfrm rot="10800000">
            <a:off x="7198813" y="4094575"/>
            <a:ext cx="1626725" cy="1622150"/>
            <a:chOff x="4452075" y="1303525"/>
            <a:chExt cx="1626725" cy="1622150"/>
          </a:xfrm>
        </p:grpSpPr>
        <p:sp>
          <p:nvSpPr>
            <p:cNvPr id="318" name="Google Shape;318;p14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321;p14"/>
          <p:cNvGrpSpPr/>
          <p:nvPr/>
        </p:nvGrpSpPr>
        <p:grpSpPr>
          <a:xfrm flipH="1">
            <a:off x="-695775" y="-754675"/>
            <a:ext cx="2905200" cy="2351300"/>
            <a:chOff x="7171875" y="-754675"/>
            <a:chExt cx="2905200" cy="2351300"/>
          </a:xfrm>
        </p:grpSpPr>
        <p:sp>
          <p:nvSpPr>
            <p:cNvPr id="322" name="Google Shape;322;p14"/>
            <p:cNvSpPr/>
            <p:nvPr/>
          </p:nvSpPr>
          <p:spPr>
            <a:xfrm>
              <a:off x="7171875" y="-7512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8857025" y="-7546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8450350" y="-232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8876500" y="7047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9292900" y="-249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"/>
          <p:cNvSpPr txBox="1">
            <a:spLocks noGrp="1"/>
          </p:cNvSpPr>
          <p:nvPr>
            <p:ph type="title" hasCustomPrompt="1"/>
          </p:nvPr>
        </p:nvSpPr>
        <p:spPr>
          <a:xfrm flipH="1">
            <a:off x="3620539" y="3509901"/>
            <a:ext cx="1209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9" name="Google Shape;329;p15"/>
          <p:cNvSpPr txBox="1">
            <a:spLocks noGrp="1"/>
          </p:cNvSpPr>
          <p:nvPr>
            <p:ph type="subTitle" idx="1"/>
          </p:nvPr>
        </p:nvSpPr>
        <p:spPr>
          <a:xfrm flipH="1">
            <a:off x="5346175" y="2057588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5"/>
          <p:cNvSpPr txBox="1">
            <a:spLocks noGrp="1"/>
          </p:cNvSpPr>
          <p:nvPr>
            <p:ph type="subTitle" idx="2"/>
          </p:nvPr>
        </p:nvSpPr>
        <p:spPr>
          <a:xfrm>
            <a:off x="6035925" y="3205226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5"/>
          <p:cNvSpPr txBox="1">
            <a:spLocks noGrp="1"/>
          </p:cNvSpPr>
          <p:nvPr>
            <p:ph type="subTitle" idx="3"/>
          </p:nvPr>
        </p:nvSpPr>
        <p:spPr>
          <a:xfrm flipH="1">
            <a:off x="673600" y="3147867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5"/>
          <p:cNvSpPr txBox="1">
            <a:spLocks noGrp="1"/>
          </p:cNvSpPr>
          <p:nvPr>
            <p:ph type="subTitle" idx="4"/>
          </p:nvPr>
        </p:nvSpPr>
        <p:spPr>
          <a:xfrm flipH="1">
            <a:off x="5346175" y="1475063"/>
            <a:ext cx="26340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333" name="Google Shape;333;p15"/>
          <p:cNvSpPr txBox="1">
            <a:spLocks noGrp="1"/>
          </p:cNvSpPr>
          <p:nvPr>
            <p:ph type="subTitle" idx="5"/>
          </p:nvPr>
        </p:nvSpPr>
        <p:spPr>
          <a:xfrm>
            <a:off x="6035925" y="2603651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334" name="Google Shape;334;p15"/>
          <p:cNvSpPr txBox="1">
            <a:spLocks noGrp="1"/>
          </p:cNvSpPr>
          <p:nvPr>
            <p:ph type="subTitle" idx="6"/>
          </p:nvPr>
        </p:nvSpPr>
        <p:spPr>
          <a:xfrm flipH="1">
            <a:off x="402700" y="2661042"/>
            <a:ext cx="26808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335" name="Google Shape;335;p15"/>
          <p:cNvSpPr txBox="1">
            <a:spLocks noGrp="1"/>
          </p:cNvSpPr>
          <p:nvPr>
            <p:ph type="title" idx="7" hasCustomPrompt="1"/>
          </p:nvPr>
        </p:nvSpPr>
        <p:spPr>
          <a:xfrm>
            <a:off x="3563539" y="2295381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6" name="Google Shape;336;p15"/>
          <p:cNvSpPr txBox="1">
            <a:spLocks noGrp="1"/>
          </p:cNvSpPr>
          <p:nvPr>
            <p:ph type="title" idx="8" hasCustomPrompt="1"/>
          </p:nvPr>
        </p:nvSpPr>
        <p:spPr>
          <a:xfrm>
            <a:off x="3563539" y="1090481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7" name="Google Shape;337;p15"/>
          <p:cNvSpPr txBox="1">
            <a:spLocks noGrp="1"/>
          </p:cNvSpPr>
          <p:nvPr>
            <p:ph type="title" idx="9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338" name="Google Shape;338;p15"/>
          <p:cNvGrpSpPr/>
          <p:nvPr/>
        </p:nvGrpSpPr>
        <p:grpSpPr>
          <a:xfrm flipH="1">
            <a:off x="-472385" y="3293973"/>
            <a:ext cx="2284874" cy="2619058"/>
            <a:chOff x="5314125" y="2029825"/>
            <a:chExt cx="2053450" cy="2353575"/>
          </a:xfrm>
        </p:grpSpPr>
        <p:sp>
          <p:nvSpPr>
            <p:cNvPr id="339" name="Google Shape;339;p15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15"/>
          <p:cNvGrpSpPr/>
          <p:nvPr/>
        </p:nvGrpSpPr>
        <p:grpSpPr>
          <a:xfrm>
            <a:off x="7444707" y="-1786348"/>
            <a:ext cx="2268036" cy="2599759"/>
            <a:chOff x="5314125" y="2029825"/>
            <a:chExt cx="2053450" cy="2353575"/>
          </a:xfrm>
        </p:grpSpPr>
        <p:sp>
          <p:nvSpPr>
            <p:cNvPr id="345" name="Google Shape;345;p15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15"/>
          <p:cNvGrpSpPr/>
          <p:nvPr/>
        </p:nvGrpSpPr>
        <p:grpSpPr>
          <a:xfrm>
            <a:off x="-1358363" y="875948"/>
            <a:ext cx="2287412" cy="1827506"/>
            <a:chOff x="3450663" y="-567051"/>
            <a:chExt cx="1890580" cy="1510461"/>
          </a:xfrm>
        </p:grpSpPr>
        <p:sp>
          <p:nvSpPr>
            <p:cNvPr id="351" name="Google Shape;351;p15"/>
            <p:cNvSpPr/>
            <p:nvPr/>
          </p:nvSpPr>
          <p:spPr>
            <a:xfrm>
              <a:off x="3829202" y="-565448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4612376" y="-567051"/>
              <a:ext cx="728867" cy="828440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3450663" y="114435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4233837" y="112831"/>
              <a:ext cx="728867" cy="828975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6"/>
          <p:cNvSpPr txBox="1">
            <a:spLocks noGrp="1"/>
          </p:cNvSpPr>
          <p:nvPr>
            <p:ph type="ctrTitle"/>
          </p:nvPr>
        </p:nvSpPr>
        <p:spPr>
          <a:xfrm flipH="1">
            <a:off x="1048312" y="314269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7" name="Google Shape;357;p16"/>
          <p:cNvSpPr txBox="1">
            <a:spLocks noGrp="1"/>
          </p:cNvSpPr>
          <p:nvPr>
            <p:ph type="subTitle" idx="1"/>
          </p:nvPr>
        </p:nvSpPr>
        <p:spPr>
          <a:xfrm flipH="1">
            <a:off x="826912" y="2257188"/>
            <a:ext cx="2003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8" name="Google Shape;358;p16"/>
          <p:cNvSpPr txBox="1">
            <a:spLocks noGrp="1"/>
          </p:cNvSpPr>
          <p:nvPr>
            <p:ph type="ctrTitle" idx="2"/>
          </p:nvPr>
        </p:nvSpPr>
        <p:spPr>
          <a:xfrm flipH="1">
            <a:off x="3795652" y="314269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9" name="Google Shape;359;p16"/>
          <p:cNvSpPr txBox="1">
            <a:spLocks noGrp="1"/>
          </p:cNvSpPr>
          <p:nvPr>
            <p:ph type="subTitle" idx="3"/>
          </p:nvPr>
        </p:nvSpPr>
        <p:spPr>
          <a:xfrm flipH="1">
            <a:off x="3510352" y="2257188"/>
            <a:ext cx="2131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0" name="Google Shape;360;p16"/>
          <p:cNvSpPr txBox="1">
            <a:spLocks noGrp="1"/>
          </p:cNvSpPr>
          <p:nvPr>
            <p:ph type="ctrTitle" idx="4"/>
          </p:nvPr>
        </p:nvSpPr>
        <p:spPr>
          <a:xfrm flipH="1">
            <a:off x="6547777" y="314269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1" name="Google Shape;361;p16"/>
          <p:cNvSpPr txBox="1">
            <a:spLocks noGrp="1"/>
          </p:cNvSpPr>
          <p:nvPr>
            <p:ph type="subTitle" idx="5"/>
          </p:nvPr>
        </p:nvSpPr>
        <p:spPr>
          <a:xfrm flipH="1">
            <a:off x="6262477" y="2257188"/>
            <a:ext cx="2131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2" name="Google Shape;362;p16"/>
          <p:cNvSpPr txBox="1">
            <a:spLocks noGrp="1"/>
          </p:cNvSpPr>
          <p:nvPr>
            <p:ph type="title" idx="6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363" name="Google Shape;363;p16"/>
          <p:cNvGrpSpPr/>
          <p:nvPr/>
        </p:nvGrpSpPr>
        <p:grpSpPr>
          <a:xfrm>
            <a:off x="-777338" y="3942998"/>
            <a:ext cx="2287412" cy="1827506"/>
            <a:chOff x="3450663" y="-567051"/>
            <a:chExt cx="1890580" cy="1510461"/>
          </a:xfrm>
        </p:grpSpPr>
        <p:sp>
          <p:nvSpPr>
            <p:cNvPr id="364" name="Google Shape;364;p16"/>
            <p:cNvSpPr/>
            <p:nvPr/>
          </p:nvSpPr>
          <p:spPr>
            <a:xfrm>
              <a:off x="3829202" y="-565448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4612376" y="-567051"/>
              <a:ext cx="728867" cy="828440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3450663" y="114435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4233837" y="112831"/>
              <a:ext cx="728867" cy="828975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16"/>
          <p:cNvGrpSpPr/>
          <p:nvPr/>
        </p:nvGrpSpPr>
        <p:grpSpPr>
          <a:xfrm>
            <a:off x="7171875" y="-751225"/>
            <a:ext cx="1219500" cy="1621550"/>
            <a:chOff x="7171875" y="-751225"/>
            <a:chExt cx="1219500" cy="1621550"/>
          </a:xfrm>
        </p:grpSpPr>
        <p:sp>
          <p:nvSpPr>
            <p:cNvPr id="369" name="Google Shape;369;p16"/>
            <p:cNvSpPr/>
            <p:nvPr/>
          </p:nvSpPr>
          <p:spPr>
            <a:xfrm>
              <a:off x="7171875" y="-7512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7607200" y="-2150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1_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7"/>
          <p:cNvSpPr txBox="1">
            <a:spLocks noGrp="1"/>
          </p:cNvSpPr>
          <p:nvPr>
            <p:ph type="subTitle" idx="1"/>
          </p:nvPr>
        </p:nvSpPr>
        <p:spPr>
          <a:xfrm flipH="1">
            <a:off x="6346625" y="2130402"/>
            <a:ext cx="1417500" cy="8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373" name="Google Shape;373;p17"/>
          <p:cNvSpPr txBox="1">
            <a:spLocks noGrp="1"/>
          </p:cNvSpPr>
          <p:nvPr>
            <p:ph type="subTitle" idx="2"/>
          </p:nvPr>
        </p:nvSpPr>
        <p:spPr>
          <a:xfrm flipH="1">
            <a:off x="1122475" y="2130402"/>
            <a:ext cx="1958100" cy="8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374" name="Google Shape;374;p17"/>
          <p:cNvSpPr txBox="1">
            <a:spLocks noGrp="1"/>
          </p:cNvSpPr>
          <p:nvPr>
            <p:ph type="subTitle" idx="3"/>
          </p:nvPr>
        </p:nvSpPr>
        <p:spPr>
          <a:xfrm flipH="1">
            <a:off x="1122475" y="3439301"/>
            <a:ext cx="19581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75" name="Google Shape;375;p17"/>
          <p:cNvSpPr txBox="1">
            <a:spLocks noGrp="1"/>
          </p:cNvSpPr>
          <p:nvPr>
            <p:ph type="subTitle" idx="4"/>
          </p:nvPr>
        </p:nvSpPr>
        <p:spPr>
          <a:xfrm flipH="1">
            <a:off x="6076325" y="3439301"/>
            <a:ext cx="19581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76" name="Google Shape;376;p17"/>
          <p:cNvSpPr txBox="1">
            <a:spLocks noGrp="1"/>
          </p:cNvSpPr>
          <p:nvPr>
            <p:ph type="subTitle" idx="5"/>
          </p:nvPr>
        </p:nvSpPr>
        <p:spPr>
          <a:xfrm flipH="1">
            <a:off x="3593025" y="2130402"/>
            <a:ext cx="1958100" cy="8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377" name="Google Shape;377;p17"/>
          <p:cNvSpPr txBox="1">
            <a:spLocks noGrp="1"/>
          </p:cNvSpPr>
          <p:nvPr>
            <p:ph type="subTitle" idx="6"/>
          </p:nvPr>
        </p:nvSpPr>
        <p:spPr>
          <a:xfrm flipH="1">
            <a:off x="3593025" y="3439298"/>
            <a:ext cx="19581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78" name="Google Shape;378;p17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379" name="Google Shape;379;p17"/>
          <p:cNvGrpSpPr/>
          <p:nvPr/>
        </p:nvGrpSpPr>
        <p:grpSpPr>
          <a:xfrm>
            <a:off x="7937975" y="-696587"/>
            <a:ext cx="2469850" cy="3083875"/>
            <a:chOff x="4035675" y="1303525"/>
            <a:chExt cx="2469850" cy="3083875"/>
          </a:xfrm>
        </p:grpSpPr>
        <p:sp>
          <p:nvSpPr>
            <p:cNvPr id="380" name="Google Shape;380;p17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4878813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17"/>
          <p:cNvGrpSpPr/>
          <p:nvPr/>
        </p:nvGrpSpPr>
        <p:grpSpPr>
          <a:xfrm flipH="1">
            <a:off x="-1620675" y="2987338"/>
            <a:ext cx="2469850" cy="2353575"/>
            <a:chOff x="-354000" y="2968288"/>
            <a:chExt cx="2469850" cy="2353575"/>
          </a:xfrm>
        </p:grpSpPr>
        <p:sp>
          <p:nvSpPr>
            <p:cNvPr id="388" name="Google Shape;388;p17"/>
            <p:cNvSpPr/>
            <p:nvPr/>
          </p:nvSpPr>
          <p:spPr>
            <a:xfrm>
              <a:off x="53250" y="2970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896375" y="2968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-354000" y="370146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72725" y="443003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489125" y="369973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915275" y="4428313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1331700" y="3698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2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8"/>
          <p:cNvSpPr txBox="1">
            <a:spLocks noGrp="1"/>
          </p:cNvSpPr>
          <p:nvPr>
            <p:ph type="ctrTitle"/>
          </p:nvPr>
        </p:nvSpPr>
        <p:spPr>
          <a:xfrm flipH="1">
            <a:off x="3785847" y="159422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7" name="Google Shape;397;p18"/>
          <p:cNvSpPr txBox="1">
            <a:spLocks noGrp="1"/>
          </p:cNvSpPr>
          <p:nvPr>
            <p:ph type="subTitle" idx="1"/>
          </p:nvPr>
        </p:nvSpPr>
        <p:spPr>
          <a:xfrm flipH="1">
            <a:off x="3518726" y="201650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98" name="Google Shape;398;p18"/>
          <p:cNvSpPr txBox="1">
            <a:spLocks noGrp="1"/>
          </p:cNvSpPr>
          <p:nvPr>
            <p:ph type="ctrTitle" idx="2"/>
          </p:nvPr>
        </p:nvSpPr>
        <p:spPr>
          <a:xfrm flipH="1">
            <a:off x="6297645" y="159422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9" name="Google Shape;399;p18"/>
          <p:cNvSpPr txBox="1">
            <a:spLocks noGrp="1"/>
          </p:cNvSpPr>
          <p:nvPr>
            <p:ph type="subTitle" idx="3"/>
          </p:nvPr>
        </p:nvSpPr>
        <p:spPr>
          <a:xfrm flipH="1">
            <a:off x="6030500" y="201885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0" name="Google Shape;400;p18"/>
          <p:cNvSpPr txBox="1">
            <a:spLocks noGrp="1"/>
          </p:cNvSpPr>
          <p:nvPr>
            <p:ph type="ctrTitle" idx="4"/>
          </p:nvPr>
        </p:nvSpPr>
        <p:spPr>
          <a:xfrm flipH="1">
            <a:off x="1381680" y="306181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1" name="Google Shape;401;p18"/>
          <p:cNvSpPr txBox="1">
            <a:spLocks noGrp="1"/>
          </p:cNvSpPr>
          <p:nvPr>
            <p:ph type="subTitle" idx="5"/>
          </p:nvPr>
        </p:nvSpPr>
        <p:spPr>
          <a:xfrm flipH="1">
            <a:off x="1114525" y="350205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2" name="Google Shape;402;p18"/>
          <p:cNvSpPr txBox="1">
            <a:spLocks noGrp="1"/>
          </p:cNvSpPr>
          <p:nvPr>
            <p:ph type="ctrTitle" idx="6"/>
          </p:nvPr>
        </p:nvSpPr>
        <p:spPr>
          <a:xfrm flipH="1">
            <a:off x="3658497" y="3061811"/>
            <a:ext cx="1815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3" name="Google Shape;403;p18"/>
          <p:cNvSpPr txBox="1">
            <a:spLocks noGrp="1"/>
          </p:cNvSpPr>
          <p:nvPr>
            <p:ph type="subTitle" idx="7"/>
          </p:nvPr>
        </p:nvSpPr>
        <p:spPr>
          <a:xfrm flipH="1">
            <a:off x="3518726" y="350205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4" name="Google Shape;404;p18"/>
          <p:cNvSpPr txBox="1">
            <a:spLocks noGrp="1"/>
          </p:cNvSpPr>
          <p:nvPr>
            <p:ph type="title" idx="8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405" name="Google Shape;405;p18"/>
          <p:cNvGrpSpPr/>
          <p:nvPr/>
        </p:nvGrpSpPr>
        <p:grpSpPr>
          <a:xfrm rot="10800000">
            <a:off x="7198813" y="3361425"/>
            <a:ext cx="2450375" cy="2355300"/>
            <a:chOff x="3628425" y="1303525"/>
            <a:chExt cx="2450375" cy="2355300"/>
          </a:xfrm>
        </p:grpSpPr>
        <p:sp>
          <p:nvSpPr>
            <p:cNvPr id="406" name="Google Shape;406;p18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18"/>
          <p:cNvGrpSpPr/>
          <p:nvPr/>
        </p:nvGrpSpPr>
        <p:grpSpPr>
          <a:xfrm>
            <a:off x="-716000" y="-844337"/>
            <a:ext cx="1646200" cy="3081575"/>
            <a:chOff x="5721375" y="1301825"/>
            <a:chExt cx="1646200" cy="3081575"/>
          </a:xfrm>
        </p:grpSpPr>
        <p:sp>
          <p:nvSpPr>
            <p:cNvPr id="413" name="Google Shape;413;p18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9"/>
          <p:cNvSpPr txBox="1">
            <a:spLocks noGrp="1"/>
          </p:cNvSpPr>
          <p:nvPr>
            <p:ph type="ctrTitle"/>
          </p:nvPr>
        </p:nvSpPr>
        <p:spPr>
          <a:xfrm flipH="1">
            <a:off x="1086411" y="172360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1" name="Google Shape;421;p19"/>
          <p:cNvSpPr txBox="1">
            <a:spLocks noGrp="1"/>
          </p:cNvSpPr>
          <p:nvPr>
            <p:ph type="subTitle" idx="1"/>
          </p:nvPr>
        </p:nvSpPr>
        <p:spPr>
          <a:xfrm flipH="1">
            <a:off x="809361" y="2157926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22" name="Google Shape;422;p19"/>
          <p:cNvSpPr txBox="1">
            <a:spLocks noGrp="1"/>
          </p:cNvSpPr>
          <p:nvPr>
            <p:ph type="ctrTitle" idx="2"/>
          </p:nvPr>
        </p:nvSpPr>
        <p:spPr>
          <a:xfrm flipH="1">
            <a:off x="3791709" y="172360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3" name="Google Shape;423;p19"/>
          <p:cNvSpPr txBox="1">
            <a:spLocks noGrp="1"/>
          </p:cNvSpPr>
          <p:nvPr>
            <p:ph type="subTitle" idx="3"/>
          </p:nvPr>
        </p:nvSpPr>
        <p:spPr>
          <a:xfrm flipH="1">
            <a:off x="3514659" y="2157926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24" name="Google Shape;424;p19"/>
          <p:cNvSpPr txBox="1">
            <a:spLocks noGrp="1"/>
          </p:cNvSpPr>
          <p:nvPr>
            <p:ph type="ctrTitle" idx="4"/>
          </p:nvPr>
        </p:nvSpPr>
        <p:spPr>
          <a:xfrm flipH="1">
            <a:off x="6586357" y="172360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5" name="Google Shape;425;p19"/>
          <p:cNvSpPr txBox="1">
            <a:spLocks noGrp="1"/>
          </p:cNvSpPr>
          <p:nvPr>
            <p:ph type="subTitle" idx="5"/>
          </p:nvPr>
        </p:nvSpPr>
        <p:spPr>
          <a:xfrm flipH="1">
            <a:off x="6309307" y="2157926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26" name="Google Shape;426;p19"/>
          <p:cNvSpPr txBox="1">
            <a:spLocks noGrp="1"/>
          </p:cNvSpPr>
          <p:nvPr>
            <p:ph type="ctrTitle" idx="6"/>
          </p:nvPr>
        </p:nvSpPr>
        <p:spPr>
          <a:xfrm flipH="1">
            <a:off x="1086411" y="339400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7" name="Google Shape;427;p19"/>
          <p:cNvSpPr txBox="1">
            <a:spLocks noGrp="1"/>
          </p:cNvSpPr>
          <p:nvPr>
            <p:ph type="subTitle" idx="7"/>
          </p:nvPr>
        </p:nvSpPr>
        <p:spPr>
          <a:xfrm flipH="1">
            <a:off x="809361" y="3815862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28" name="Google Shape;428;p19"/>
          <p:cNvSpPr txBox="1">
            <a:spLocks noGrp="1"/>
          </p:cNvSpPr>
          <p:nvPr>
            <p:ph type="ctrTitle" idx="8"/>
          </p:nvPr>
        </p:nvSpPr>
        <p:spPr>
          <a:xfrm flipH="1">
            <a:off x="3791709" y="339400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9" name="Google Shape;429;p19"/>
          <p:cNvSpPr txBox="1">
            <a:spLocks noGrp="1"/>
          </p:cNvSpPr>
          <p:nvPr>
            <p:ph type="subTitle" idx="9"/>
          </p:nvPr>
        </p:nvSpPr>
        <p:spPr>
          <a:xfrm flipH="1">
            <a:off x="3514659" y="3815862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30" name="Google Shape;430;p19"/>
          <p:cNvSpPr txBox="1">
            <a:spLocks noGrp="1"/>
          </p:cNvSpPr>
          <p:nvPr>
            <p:ph type="ctrTitle" idx="13"/>
          </p:nvPr>
        </p:nvSpPr>
        <p:spPr>
          <a:xfrm flipH="1">
            <a:off x="6586357" y="339400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1" name="Google Shape;431;p19"/>
          <p:cNvSpPr txBox="1">
            <a:spLocks noGrp="1"/>
          </p:cNvSpPr>
          <p:nvPr>
            <p:ph type="subTitle" idx="14"/>
          </p:nvPr>
        </p:nvSpPr>
        <p:spPr>
          <a:xfrm flipH="1">
            <a:off x="6309307" y="3815862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32" name="Google Shape;432;p19"/>
          <p:cNvSpPr txBox="1">
            <a:spLocks noGrp="1"/>
          </p:cNvSpPr>
          <p:nvPr>
            <p:ph type="title" idx="15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433" name="Google Shape;433;p19"/>
          <p:cNvGrpSpPr/>
          <p:nvPr/>
        </p:nvGrpSpPr>
        <p:grpSpPr>
          <a:xfrm flipH="1">
            <a:off x="-1641025" y="-697925"/>
            <a:ext cx="2450375" cy="2355300"/>
            <a:chOff x="3628425" y="1303525"/>
            <a:chExt cx="2450375" cy="2355300"/>
          </a:xfrm>
        </p:grpSpPr>
        <p:sp>
          <p:nvSpPr>
            <p:cNvPr id="434" name="Google Shape;434;p19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19"/>
          <p:cNvGrpSpPr/>
          <p:nvPr/>
        </p:nvGrpSpPr>
        <p:grpSpPr>
          <a:xfrm flipH="1">
            <a:off x="6716917" y="4573667"/>
            <a:ext cx="1810697" cy="994370"/>
            <a:chOff x="5314125" y="2761825"/>
            <a:chExt cx="1627300" cy="893575"/>
          </a:xfrm>
        </p:grpSpPr>
        <p:sp>
          <p:nvSpPr>
            <p:cNvPr id="441" name="Google Shape;441;p19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4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0"/>
          <p:cNvSpPr txBox="1">
            <a:spLocks noGrp="1"/>
          </p:cNvSpPr>
          <p:nvPr>
            <p:ph type="title" hasCustomPrompt="1"/>
          </p:nvPr>
        </p:nvSpPr>
        <p:spPr>
          <a:xfrm>
            <a:off x="2278500" y="1855056"/>
            <a:ext cx="4587000" cy="9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45" name="Google Shape;445;p20"/>
          <p:cNvSpPr txBox="1">
            <a:spLocks noGrp="1"/>
          </p:cNvSpPr>
          <p:nvPr>
            <p:ph type="subTitle" idx="1"/>
          </p:nvPr>
        </p:nvSpPr>
        <p:spPr>
          <a:xfrm flipH="1">
            <a:off x="2749650" y="2618777"/>
            <a:ext cx="36447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46" name="Google Shape;446;p20"/>
          <p:cNvSpPr txBox="1">
            <a:spLocks noGrp="1"/>
          </p:cNvSpPr>
          <p:nvPr>
            <p:ph type="title" idx="2" hasCustomPrompt="1"/>
          </p:nvPr>
        </p:nvSpPr>
        <p:spPr>
          <a:xfrm>
            <a:off x="2278500" y="447165"/>
            <a:ext cx="4587000" cy="9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47" name="Google Shape;447;p20"/>
          <p:cNvSpPr txBox="1">
            <a:spLocks noGrp="1"/>
          </p:cNvSpPr>
          <p:nvPr>
            <p:ph type="subTitle" idx="3"/>
          </p:nvPr>
        </p:nvSpPr>
        <p:spPr>
          <a:xfrm flipH="1">
            <a:off x="2749650" y="1205860"/>
            <a:ext cx="36447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48" name="Google Shape;448;p20"/>
          <p:cNvSpPr txBox="1">
            <a:spLocks noGrp="1"/>
          </p:cNvSpPr>
          <p:nvPr>
            <p:ph type="title" idx="4" hasCustomPrompt="1"/>
          </p:nvPr>
        </p:nvSpPr>
        <p:spPr>
          <a:xfrm>
            <a:off x="2278500" y="3288654"/>
            <a:ext cx="4587000" cy="9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49" name="Google Shape;449;p20"/>
          <p:cNvSpPr txBox="1">
            <a:spLocks noGrp="1"/>
          </p:cNvSpPr>
          <p:nvPr>
            <p:ph type="subTitle" idx="5"/>
          </p:nvPr>
        </p:nvSpPr>
        <p:spPr>
          <a:xfrm flipH="1">
            <a:off x="2995650" y="4049830"/>
            <a:ext cx="31527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450" name="Google Shape;450;p20"/>
          <p:cNvGrpSpPr/>
          <p:nvPr/>
        </p:nvGrpSpPr>
        <p:grpSpPr>
          <a:xfrm flipH="1">
            <a:off x="-490900" y="3353975"/>
            <a:ext cx="3312425" cy="2357025"/>
            <a:chOff x="2785850" y="1303525"/>
            <a:chExt cx="3312425" cy="2357025"/>
          </a:xfrm>
        </p:grpSpPr>
        <p:sp>
          <p:nvSpPr>
            <p:cNvPr id="451" name="Google Shape;451;p20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0"/>
          <p:cNvGrpSpPr/>
          <p:nvPr/>
        </p:nvGrpSpPr>
        <p:grpSpPr>
          <a:xfrm>
            <a:off x="5886025" y="-698287"/>
            <a:ext cx="2896025" cy="1621550"/>
            <a:chOff x="4452075" y="1301825"/>
            <a:chExt cx="2896025" cy="1621550"/>
          </a:xfrm>
        </p:grpSpPr>
        <p:sp>
          <p:nvSpPr>
            <p:cNvPr id="459" name="Google Shape;459;p20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20"/>
          <p:cNvGrpSpPr/>
          <p:nvPr/>
        </p:nvGrpSpPr>
        <p:grpSpPr>
          <a:xfrm>
            <a:off x="426125" y="-696587"/>
            <a:ext cx="1626725" cy="2351875"/>
            <a:chOff x="4878800" y="1303525"/>
            <a:chExt cx="1626725" cy="2351875"/>
          </a:xfrm>
        </p:grpSpPr>
        <p:sp>
          <p:nvSpPr>
            <p:cNvPr id="465" name="Google Shape;465;p20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20"/>
          <p:cNvGrpSpPr/>
          <p:nvPr/>
        </p:nvGrpSpPr>
        <p:grpSpPr>
          <a:xfrm flipH="1">
            <a:off x="7399500" y="2987338"/>
            <a:ext cx="2469850" cy="2353575"/>
            <a:chOff x="-354000" y="2968288"/>
            <a:chExt cx="2469850" cy="2353575"/>
          </a:xfrm>
        </p:grpSpPr>
        <p:sp>
          <p:nvSpPr>
            <p:cNvPr id="470" name="Google Shape;470;p20"/>
            <p:cNvSpPr/>
            <p:nvPr/>
          </p:nvSpPr>
          <p:spPr>
            <a:xfrm>
              <a:off x="53250" y="2970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896375" y="2968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-354000" y="370146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72725" y="443003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489125" y="369973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915275" y="4428313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1331700" y="3698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1"/>
          <p:cNvSpPr txBox="1">
            <a:spLocks noGrp="1"/>
          </p:cNvSpPr>
          <p:nvPr>
            <p:ph type="ctrTitle"/>
          </p:nvPr>
        </p:nvSpPr>
        <p:spPr>
          <a:xfrm>
            <a:off x="4711775" y="1500738"/>
            <a:ext cx="36204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9" name="Google Shape;479;p21"/>
          <p:cNvSpPr txBox="1">
            <a:spLocks noGrp="1"/>
          </p:cNvSpPr>
          <p:nvPr>
            <p:ph type="subTitle" idx="1"/>
          </p:nvPr>
        </p:nvSpPr>
        <p:spPr>
          <a:xfrm>
            <a:off x="4711775" y="3274500"/>
            <a:ext cx="261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0" name="Google Shape;480;p21"/>
          <p:cNvSpPr/>
          <p:nvPr/>
        </p:nvSpPr>
        <p:spPr>
          <a:xfrm flipH="1">
            <a:off x="756800" y="-486150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1"/>
          <p:cNvSpPr/>
          <p:nvPr/>
        </p:nvSpPr>
        <p:spPr>
          <a:xfrm flipH="1">
            <a:off x="-105525" y="1911063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190" y="1"/>
                </a:moveTo>
                <a:lnTo>
                  <a:pt x="0" y="9326"/>
                </a:lnTo>
                <a:lnTo>
                  <a:pt x="481" y="27174"/>
                </a:lnTo>
                <a:lnTo>
                  <a:pt x="16153" y="35674"/>
                </a:lnTo>
                <a:lnTo>
                  <a:pt x="31366" y="26349"/>
                </a:lnTo>
                <a:lnTo>
                  <a:pt x="30885" y="8501"/>
                </a:lnTo>
                <a:lnTo>
                  <a:pt x="15190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21"/>
          <p:cNvGrpSpPr/>
          <p:nvPr/>
        </p:nvGrpSpPr>
        <p:grpSpPr>
          <a:xfrm flipH="1">
            <a:off x="-948100" y="-1219875"/>
            <a:ext cx="5860175" cy="3081575"/>
            <a:chOff x="1507400" y="1301825"/>
            <a:chExt cx="5860175" cy="3081575"/>
          </a:xfrm>
        </p:grpSpPr>
        <p:sp>
          <p:nvSpPr>
            <p:cNvPr id="483" name="Google Shape;483;p21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21"/>
          <p:cNvGrpSpPr/>
          <p:nvPr/>
        </p:nvGrpSpPr>
        <p:grpSpPr>
          <a:xfrm flipH="1">
            <a:off x="-871475" y="3658775"/>
            <a:ext cx="2450375" cy="2355300"/>
            <a:chOff x="3628425" y="1303525"/>
            <a:chExt cx="2450375" cy="2355300"/>
          </a:xfrm>
        </p:grpSpPr>
        <p:sp>
          <p:nvSpPr>
            <p:cNvPr id="501" name="Google Shape;501;p21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21"/>
          <p:cNvGrpSpPr/>
          <p:nvPr/>
        </p:nvGrpSpPr>
        <p:grpSpPr>
          <a:xfrm flipH="1">
            <a:off x="7887950" y="4440300"/>
            <a:ext cx="2043125" cy="1623875"/>
            <a:chOff x="4035675" y="1303525"/>
            <a:chExt cx="2043125" cy="1623875"/>
          </a:xfrm>
        </p:grpSpPr>
        <p:sp>
          <p:nvSpPr>
            <p:cNvPr id="508" name="Google Shape;508;p21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21"/>
          <p:cNvGrpSpPr/>
          <p:nvPr/>
        </p:nvGrpSpPr>
        <p:grpSpPr>
          <a:xfrm flipH="1">
            <a:off x="8550200" y="1068600"/>
            <a:ext cx="2469875" cy="895275"/>
            <a:chOff x="257575" y="2771000"/>
            <a:chExt cx="2469875" cy="895275"/>
          </a:xfrm>
        </p:grpSpPr>
        <p:sp>
          <p:nvSpPr>
            <p:cNvPr id="513" name="Google Shape;513;p21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>
            <a:spLocks noGrp="1"/>
          </p:cNvSpPr>
          <p:nvPr>
            <p:ph type="ctrTitle"/>
          </p:nvPr>
        </p:nvSpPr>
        <p:spPr>
          <a:xfrm>
            <a:off x="763600" y="1500738"/>
            <a:ext cx="36204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1769825" y="3274500"/>
            <a:ext cx="261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72" name="Google Shape;72;p3"/>
          <p:cNvGrpSpPr/>
          <p:nvPr/>
        </p:nvGrpSpPr>
        <p:grpSpPr>
          <a:xfrm>
            <a:off x="4204500" y="-844337"/>
            <a:ext cx="5860175" cy="3081575"/>
            <a:chOff x="1507400" y="1301825"/>
            <a:chExt cx="5860175" cy="3081575"/>
          </a:xfrm>
        </p:grpSpPr>
        <p:sp>
          <p:nvSpPr>
            <p:cNvPr id="73" name="Google Shape;73;p3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3"/>
          <p:cNvGrpSpPr/>
          <p:nvPr/>
        </p:nvGrpSpPr>
        <p:grpSpPr>
          <a:xfrm flipH="1">
            <a:off x="-871475" y="3077750"/>
            <a:ext cx="5821225" cy="2362750"/>
            <a:chOff x="257575" y="1303525"/>
            <a:chExt cx="5821225" cy="2362750"/>
          </a:xfrm>
        </p:grpSpPr>
        <p:sp>
          <p:nvSpPr>
            <p:cNvPr id="91" name="Google Shape;91;p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3"/>
          <p:cNvGrpSpPr/>
          <p:nvPr/>
        </p:nvGrpSpPr>
        <p:grpSpPr>
          <a:xfrm flipH="1">
            <a:off x="-871475" y="-408400"/>
            <a:ext cx="2043125" cy="1623875"/>
            <a:chOff x="4035675" y="1303525"/>
            <a:chExt cx="2043125" cy="1623875"/>
          </a:xfrm>
        </p:grpSpPr>
        <p:sp>
          <p:nvSpPr>
            <p:cNvPr id="101" name="Google Shape;101;p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3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22"/>
          <p:cNvGrpSpPr/>
          <p:nvPr/>
        </p:nvGrpSpPr>
        <p:grpSpPr>
          <a:xfrm>
            <a:off x="7441775" y="-698287"/>
            <a:ext cx="4978650" cy="3089025"/>
            <a:chOff x="2369450" y="1301825"/>
            <a:chExt cx="4978650" cy="3089025"/>
          </a:xfrm>
        </p:grpSpPr>
        <p:sp>
          <p:nvSpPr>
            <p:cNvPr id="518" name="Google Shape;518;p22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2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22"/>
          <p:cNvGrpSpPr/>
          <p:nvPr/>
        </p:nvGrpSpPr>
        <p:grpSpPr>
          <a:xfrm>
            <a:off x="5788175" y="2236288"/>
            <a:ext cx="6664350" cy="3093025"/>
            <a:chOff x="683750" y="1301825"/>
            <a:chExt cx="6664350" cy="3093025"/>
          </a:xfrm>
        </p:grpSpPr>
        <p:sp>
          <p:nvSpPr>
            <p:cNvPr id="537" name="Google Shape;537;p22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22"/>
          <p:cNvGrpSpPr/>
          <p:nvPr/>
        </p:nvGrpSpPr>
        <p:grpSpPr>
          <a:xfrm>
            <a:off x="-2083225" y="-698287"/>
            <a:ext cx="4978650" cy="3089025"/>
            <a:chOff x="2369450" y="1301825"/>
            <a:chExt cx="4978650" cy="3089025"/>
          </a:xfrm>
        </p:grpSpPr>
        <p:sp>
          <p:nvSpPr>
            <p:cNvPr id="560" name="Google Shape;560;p22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22"/>
          <p:cNvGrpSpPr/>
          <p:nvPr/>
        </p:nvGrpSpPr>
        <p:grpSpPr>
          <a:xfrm>
            <a:off x="-3736825" y="2237988"/>
            <a:ext cx="5414525" cy="3091325"/>
            <a:chOff x="683750" y="1303525"/>
            <a:chExt cx="5414525" cy="3091325"/>
          </a:xfrm>
        </p:grpSpPr>
        <p:sp>
          <p:nvSpPr>
            <p:cNvPr id="579" name="Google Shape;579;p22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" name="Google Shape;594;p22"/>
          <p:cNvSpPr txBox="1">
            <a:spLocks noGrp="1"/>
          </p:cNvSpPr>
          <p:nvPr>
            <p:ph type="ctrTitle"/>
          </p:nvPr>
        </p:nvSpPr>
        <p:spPr>
          <a:xfrm>
            <a:off x="2752725" y="3292750"/>
            <a:ext cx="3638400" cy="7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5" name="Google Shape;595;p22"/>
          <p:cNvSpPr txBox="1">
            <a:spLocks noGrp="1"/>
          </p:cNvSpPr>
          <p:nvPr>
            <p:ph type="subTitle" idx="1"/>
          </p:nvPr>
        </p:nvSpPr>
        <p:spPr>
          <a:xfrm>
            <a:off x="3264900" y="3854250"/>
            <a:ext cx="261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p23"/>
          <p:cNvGrpSpPr/>
          <p:nvPr/>
        </p:nvGrpSpPr>
        <p:grpSpPr>
          <a:xfrm>
            <a:off x="5310450" y="-698287"/>
            <a:ext cx="7109975" cy="3093025"/>
            <a:chOff x="238125" y="1301825"/>
            <a:chExt cx="7109975" cy="3093025"/>
          </a:xfrm>
        </p:grpSpPr>
        <p:sp>
          <p:nvSpPr>
            <p:cNvPr id="598" name="Google Shape;598;p23"/>
            <p:cNvSpPr/>
            <p:nvPr/>
          </p:nvSpPr>
          <p:spPr>
            <a:xfrm>
              <a:off x="238125" y="1314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1080675" y="1313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3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23"/>
          <p:cNvGrpSpPr/>
          <p:nvPr/>
        </p:nvGrpSpPr>
        <p:grpSpPr>
          <a:xfrm>
            <a:off x="5342550" y="2236288"/>
            <a:ext cx="7109975" cy="3093025"/>
            <a:chOff x="238125" y="1301825"/>
            <a:chExt cx="7109975" cy="3093025"/>
          </a:xfrm>
        </p:grpSpPr>
        <p:sp>
          <p:nvSpPr>
            <p:cNvPr id="625" name="Google Shape;625;p23"/>
            <p:cNvSpPr/>
            <p:nvPr/>
          </p:nvSpPr>
          <p:spPr>
            <a:xfrm>
              <a:off x="238125" y="1314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664825" y="204300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1080675" y="1313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23"/>
          <p:cNvGrpSpPr/>
          <p:nvPr/>
        </p:nvGrpSpPr>
        <p:grpSpPr>
          <a:xfrm>
            <a:off x="-356791" y="3535072"/>
            <a:ext cx="1147750" cy="1485542"/>
            <a:chOff x="683750" y="2772725"/>
            <a:chExt cx="1200575" cy="1622125"/>
          </a:xfrm>
        </p:grpSpPr>
        <p:sp>
          <p:nvSpPr>
            <p:cNvPr id="652" name="Google Shape;652;p23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23"/>
          <p:cNvSpPr txBox="1">
            <a:spLocks noGrp="1"/>
          </p:cNvSpPr>
          <p:nvPr>
            <p:ph type="ctrTitle"/>
          </p:nvPr>
        </p:nvSpPr>
        <p:spPr>
          <a:xfrm flipH="1">
            <a:off x="1092625" y="2279500"/>
            <a:ext cx="3736200" cy="6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655" name="Google Shape;655;p23"/>
          <p:cNvSpPr txBox="1">
            <a:spLocks noGrp="1"/>
          </p:cNvSpPr>
          <p:nvPr>
            <p:ph type="subTitle" idx="1"/>
          </p:nvPr>
        </p:nvSpPr>
        <p:spPr>
          <a:xfrm flipH="1">
            <a:off x="1092625" y="782450"/>
            <a:ext cx="3736200" cy="13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1">
  <p:cSld name="CUSTOM_10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4"/>
          <p:cNvSpPr txBox="1">
            <a:spLocks noGrp="1"/>
          </p:cNvSpPr>
          <p:nvPr>
            <p:ph type="subTitle" idx="1"/>
          </p:nvPr>
        </p:nvSpPr>
        <p:spPr>
          <a:xfrm flipH="1">
            <a:off x="5733826" y="2437661"/>
            <a:ext cx="2086200" cy="1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24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659" name="Google Shape;659;p24"/>
          <p:cNvGrpSpPr/>
          <p:nvPr/>
        </p:nvGrpSpPr>
        <p:grpSpPr>
          <a:xfrm>
            <a:off x="-1387000" y="-696587"/>
            <a:ext cx="2469850" cy="3083875"/>
            <a:chOff x="4035675" y="1303525"/>
            <a:chExt cx="2469850" cy="3083875"/>
          </a:xfrm>
        </p:grpSpPr>
        <p:sp>
          <p:nvSpPr>
            <p:cNvPr id="660" name="Google Shape;660;p24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4878813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4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24"/>
          <p:cNvGrpSpPr/>
          <p:nvPr/>
        </p:nvGrpSpPr>
        <p:grpSpPr>
          <a:xfrm>
            <a:off x="5168625" y="3804050"/>
            <a:ext cx="4562250" cy="1630725"/>
            <a:chOff x="2785850" y="2029825"/>
            <a:chExt cx="4562250" cy="1630725"/>
          </a:xfrm>
        </p:grpSpPr>
        <p:sp>
          <p:nvSpPr>
            <p:cNvPr id="668" name="Google Shape;668;p24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2">
  <p:cSld name="CUSTOM_10_1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5"/>
          <p:cNvSpPr txBox="1">
            <a:spLocks noGrp="1"/>
          </p:cNvSpPr>
          <p:nvPr>
            <p:ph type="subTitle" idx="1"/>
          </p:nvPr>
        </p:nvSpPr>
        <p:spPr>
          <a:xfrm flipH="1">
            <a:off x="1333850" y="2325313"/>
            <a:ext cx="2644500" cy="1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25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679" name="Google Shape;679;p25"/>
          <p:cNvGrpSpPr/>
          <p:nvPr/>
        </p:nvGrpSpPr>
        <p:grpSpPr>
          <a:xfrm flipH="1">
            <a:off x="-860700" y="3804050"/>
            <a:ext cx="2033975" cy="1625575"/>
            <a:chOff x="5314125" y="2029825"/>
            <a:chExt cx="2033975" cy="1625575"/>
          </a:xfrm>
        </p:grpSpPr>
        <p:sp>
          <p:nvSpPr>
            <p:cNvPr id="680" name="Google Shape;680;p25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5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5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5"/>
          <p:cNvGrpSpPr/>
          <p:nvPr/>
        </p:nvGrpSpPr>
        <p:grpSpPr>
          <a:xfrm flipH="1">
            <a:off x="7228050" y="-755987"/>
            <a:ext cx="2469850" cy="2353575"/>
            <a:chOff x="-354000" y="2968288"/>
            <a:chExt cx="2469850" cy="2353575"/>
          </a:xfrm>
        </p:grpSpPr>
        <p:sp>
          <p:nvSpPr>
            <p:cNvPr id="685" name="Google Shape;685;p25"/>
            <p:cNvSpPr/>
            <p:nvPr/>
          </p:nvSpPr>
          <p:spPr>
            <a:xfrm>
              <a:off x="53250" y="2970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896375" y="2968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-354000" y="370146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72725" y="443003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489125" y="369973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915275" y="4428313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1331700" y="3698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3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6"/>
          <p:cNvSpPr txBox="1">
            <a:spLocks noGrp="1"/>
          </p:cNvSpPr>
          <p:nvPr>
            <p:ph type="body" idx="1"/>
          </p:nvPr>
        </p:nvSpPr>
        <p:spPr>
          <a:xfrm>
            <a:off x="745625" y="1347775"/>
            <a:ext cx="6099600" cy="3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 SemiBold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694" name="Google Shape;694;p26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695" name="Google Shape;695;p26"/>
          <p:cNvGrpSpPr/>
          <p:nvPr/>
        </p:nvGrpSpPr>
        <p:grpSpPr>
          <a:xfrm flipH="1">
            <a:off x="-524325" y="-754675"/>
            <a:ext cx="2905200" cy="2351300"/>
            <a:chOff x="7171875" y="-754675"/>
            <a:chExt cx="2905200" cy="2351300"/>
          </a:xfrm>
        </p:grpSpPr>
        <p:sp>
          <p:nvSpPr>
            <p:cNvPr id="696" name="Google Shape;696;p26"/>
            <p:cNvSpPr/>
            <p:nvPr/>
          </p:nvSpPr>
          <p:spPr>
            <a:xfrm>
              <a:off x="7171875" y="-7512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8857025" y="-7546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8450350" y="-232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8876500" y="7047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9292900" y="-249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26"/>
          <p:cNvGrpSpPr/>
          <p:nvPr/>
        </p:nvGrpSpPr>
        <p:grpSpPr>
          <a:xfrm rot="10800000">
            <a:off x="7198813" y="4094575"/>
            <a:ext cx="1626725" cy="1622150"/>
            <a:chOff x="4452075" y="1303525"/>
            <a:chExt cx="1626725" cy="1622150"/>
          </a:xfrm>
        </p:grpSpPr>
        <p:sp>
          <p:nvSpPr>
            <p:cNvPr id="702" name="Google Shape;702;p26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6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5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7"/>
          <p:cNvSpPr txBox="1">
            <a:spLocks noGrp="1"/>
          </p:cNvSpPr>
          <p:nvPr>
            <p:ph type="body" idx="1"/>
          </p:nvPr>
        </p:nvSpPr>
        <p:spPr>
          <a:xfrm>
            <a:off x="2539350" y="1636525"/>
            <a:ext cx="40653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07" name="Google Shape;707;p27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708" name="Google Shape;708;p27"/>
          <p:cNvGrpSpPr/>
          <p:nvPr/>
        </p:nvGrpSpPr>
        <p:grpSpPr>
          <a:xfrm flipH="1">
            <a:off x="7399500" y="784213"/>
            <a:ext cx="2043125" cy="4556700"/>
            <a:chOff x="72725" y="765163"/>
            <a:chExt cx="2043125" cy="4556700"/>
          </a:xfrm>
        </p:grpSpPr>
        <p:sp>
          <p:nvSpPr>
            <p:cNvPr id="709" name="Google Shape;709;p27"/>
            <p:cNvSpPr/>
            <p:nvPr/>
          </p:nvSpPr>
          <p:spPr>
            <a:xfrm>
              <a:off x="489125" y="765163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915275" y="1493738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72725" y="443003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489125" y="369973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915275" y="4428313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1331700" y="3698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27"/>
          <p:cNvGrpSpPr/>
          <p:nvPr/>
        </p:nvGrpSpPr>
        <p:grpSpPr>
          <a:xfrm flipH="1">
            <a:off x="-1049175" y="3034963"/>
            <a:ext cx="2062600" cy="1623300"/>
            <a:chOff x="53250" y="2968288"/>
            <a:chExt cx="2062600" cy="1623300"/>
          </a:xfrm>
        </p:grpSpPr>
        <p:sp>
          <p:nvSpPr>
            <p:cNvPr id="716" name="Google Shape;716;p27"/>
            <p:cNvSpPr/>
            <p:nvPr/>
          </p:nvSpPr>
          <p:spPr>
            <a:xfrm>
              <a:off x="53250" y="2970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896375" y="2968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489125" y="369973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1331700" y="3698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8"/>
          <p:cNvSpPr txBox="1">
            <a:spLocks noGrp="1"/>
          </p:cNvSpPr>
          <p:nvPr>
            <p:ph type="subTitle" idx="1"/>
          </p:nvPr>
        </p:nvSpPr>
        <p:spPr>
          <a:xfrm>
            <a:off x="2623950" y="1611213"/>
            <a:ext cx="38961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2" name="Google Shape;722;p28"/>
          <p:cNvSpPr txBox="1">
            <a:spLocks noGrp="1"/>
          </p:cNvSpPr>
          <p:nvPr>
            <p:ph type="title"/>
          </p:nvPr>
        </p:nvSpPr>
        <p:spPr>
          <a:xfrm>
            <a:off x="2236950" y="628813"/>
            <a:ext cx="4670100" cy="9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7200"/>
            </a:lvl9pPr>
          </a:lstStyle>
          <a:p>
            <a:endParaRPr/>
          </a:p>
        </p:txBody>
      </p:sp>
      <p:sp>
        <p:nvSpPr>
          <p:cNvPr id="723" name="Google Shape;723;p28"/>
          <p:cNvSpPr/>
          <p:nvPr/>
        </p:nvSpPr>
        <p:spPr>
          <a:xfrm>
            <a:off x="-682275" y="38461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8"/>
          <p:cNvSpPr/>
          <p:nvPr/>
        </p:nvSpPr>
        <p:spPr>
          <a:xfrm>
            <a:off x="160300" y="38444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28"/>
          <p:cNvSpPr/>
          <p:nvPr/>
        </p:nvSpPr>
        <p:spPr>
          <a:xfrm>
            <a:off x="1002850" y="38421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28"/>
          <p:cNvSpPr/>
          <p:nvPr/>
        </p:nvSpPr>
        <p:spPr>
          <a:xfrm>
            <a:off x="-246950" y="4575875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8"/>
          <p:cNvSpPr/>
          <p:nvPr/>
        </p:nvSpPr>
        <p:spPr>
          <a:xfrm>
            <a:off x="596175" y="4574150"/>
            <a:ext cx="784175" cy="891275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28"/>
          <p:cNvSpPr/>
          <p:nvPr/>
        </p:nvSpPr>
        <p:spPr>
          <a:xfrm>
            <a:off x="-710850" y="23602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8"/>
          <p:cNvSpPr/>
          <p:nvPr/>
        </p:nvSpPr>
        <p:spPr>
          <a:xfrm>
            <a:off x="131725" y="23585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8"/>
          <p:cNvSpPr/>
          <p:nvPr/>
        </p:nvSpPr>
        <p:spPr>
          <a:xfrm>
            <a:off x="974275" y="23562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8"/>
          <p:cNvSpPr/>
          <p:nvPr/>
        </p:nvSpPr>
        <p:spPr>
          <a:xfrm>
            <a:off x="-1118100" y="309170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8"/>
          <p:cNvSpPr/>
          <p:nvPr/>
        </p:nvSpPr>
        <p:spPr>
          <a:xfrm>
            <a:off x="-275525" y="3089975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8"/>
          <p:cNvSpPr/>
          <p:nvPr/>
        </p:nvSpPr>
        <p:spPr>
          <a:xfrm>
            <a:off x="-710850" y="8838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8"/>
          <p:cNvSpPr/>
          <p:nvPr/>
        </p:nvSpPr>
        <p:spPr>
          <a:xfrm>
            <a:off x="131725" y="882150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8"/>
          <p:cNvSpPr/>
          <p:nvPr/>
        </p:nvSpPr>
        <p:spPr>
          <a:xfrm>
            <a:off x="974275" y="8798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8"/>
          <p:cNvSpPr/>
          <p:nvPr/>
        </p:nvSpPr>
        <p:spPr>
          <a:xfrm>
            <a:off x="-1118100" y="161532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8"/>
          <p:cNvSpPr/>
          <p:nvPr/>
        </p:nvSpPr>
        <p:spPr>
          <a:xfrm>
            <a:off x="567600" y="1611875"/>
            <a:ext cx="784175" cy="891275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8"/>
          <p:cNvSpPr/>
          <p:nvPr/>
        </p:nvSpPr>
        <p:spPr>
          <a:xfrm>
            <a:off x="-710850" y="-5719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8"/>
          <p:cNvSpPr/>
          <p:nvPr/>
        </p:nvSpPr>
        <p:spPr>
          <a:xfrm>
            <a:off x="131725" y="-573700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8"/>
          <p:cNvSpPr/>
          <p:nvPr/>
        </p:nvSpPr>
        <p:spPr>
          <a:xfrm>
            <a:off x="-1118100" y="1594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8"/>
          <p:cNvSpPr/>
          <p:nvPr/>
        </p:nvSpPr>
        <p:spPr>
          <a:xfrm>
            <a:off x="-275525" y="157750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8"/>
          <p:cNvSpPr/>
          <p:nvPr/>
        </p:nvSpPr>
        <p:spPr>
          <a:xfrm>
            <a:off x="1884325" y="38444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8"/>
          <p:cNvSpPr/>
          <p:nvPr/>
        </p:nvSpPr>
        <p:spPr>
          <a:xfrm>
            <a:off x="1855750" y="23585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8"/>
          <p:cNvSpPr/>
          <p:nvPr/>
        </p:nvSpPr>
        <p:spPr>
          <a:xfrm>
            <a:off x="1410400" y="3089975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5" name="Google Shape;745;p28"/>
          <p:cNvGrpSpPr/>
          <p:nvPr/>
        </p:nvGrpSpPr>
        <p:grpSpPr>
          <a:xfrm>
            <a:off x="5310450" y="-698287"/>
            <a:ext cx="7109975" cy="3087300"/>
            <a:chOff x="238125" y="1301825"/>
            <a:chExt cx="7109975" cy="3087300"/>
          </a:xfrm>
        </p:grpSpPr>
        <p:sp>
          <p:nvSpPr>
            <p:cNvPr id="746" name="Google Shape;746;p28"/>
            <p:cNvSpPr/>
            <p:nvPr/>
          </p:nvSpPr>
          <p:spPr>
            <a:xfrm>
              <a:off x="238125" y="1314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8"/>
            <p:cNvSpPr/>
            <p:nvPr/>
          </p:nvSpPr>
          <p:spPr>
            <a:xfrm>
              <a:off x="1080675" y="1313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8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28"/>
          <p:cNvSpPr txBox="1"/>
          <p:nvPr/>
        </p:nvSpPr>
        <p:spPr>
          <a:xfrm>
            <a:off x="3009750" y="3600325"/>
            <a:ext cx="31242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0"/>
          <p:cNvSpPr/>
          <p:nvPr/>
        </p:nvSpPr>
        <p:spPr>
          <a:xfrm>
            <a:off x="-682275" y="38461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0"/>
          <p:cNvSpPr/>
          <p:nvPr/>
        </p:nvSpPr>
        <p:spPr>
          <a:xfrm>
            <a:off x="160300" y="38444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0"/>
          <p:cNvSpPr/>
          <p:nvPr/>
        </p:nvSpPr>
        <p:spPr>
          <a:xfrm>
            <a:off x="1002850" y="38421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0"/>
          <p:cNvSpPr/>
          <p:nvPr/>
        </p:nvSpPr>
        <p:spPr>
          <a:xfrm>
            <a:off x="-246950" y="4575875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0"/>
          <p:cNvSpPr/>
          <p:nvPr/>
        </p:nvSpPr>
        <p:spPr>
          <a:xfrm>
            <a:off x="596175" y="4574150"/>
            <a:ext cx="784175" cy="891275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0"/>
          <p:cNvSpPr/>
          <p:nvPr/>
        </p:nvSpPr>
        <p:spPr>
          <a:xfrm>
            <a:off x="-710850" y="23602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0"/>
          <p:cNvSpPr/>
          <p:nvPr/>
        </p:nvSpPr>
        <p:spPr>
          <a:xfrm>
            <a:off x="131725" y="23585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0"/>
          <p:cNvSpPr/>
          <p:nvPr/>
        </p:nvSpPr>
        <p:spPr>
          <a:xfrm>
            <a:off x="974275" y="23562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0"/>
          <p:cNvSpPr/>
          <p:nvPr/>
        </p:nvSpPr>
        <p:spPr>
          <a:xfrm>
            <a:off x="-275525" y="3089975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0"/>
          <p:cNvSpPr/>
          <p:nvPr/>
        </p:nvSpPr>
        <p:spPr>
          <a:xfrm>
            <a:off x="-710850" y="8838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0"/>
          <p:cNvSpPr/>
          <p:nvPr/>
        </p:nvSpPr>
        <p:spPr>
          <a:xfrm>
            <a:off x="131725" y="882150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0"/>
          <p:cNvSpPr/>
          <p:nvPr/>
        </p:nvSpPr>
        <p:spPr>
          <a:xfrm>
            <a:off x="974275" y="8798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30"/>
          <p:cNvSpPr/>
          <p:nvPr/>
        </p:nvSpPr>
        <p:spPr>
          <a:xfrm>
            <a:off x="567600" y="1611875"/>
            <a:ext cx="784175" cy="891275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0"/>
          <p:cNvSpPr/>
          <p:nvPr/>
        </p:nvSpPr>
        <p:spPr>
          <a:xfrm>
            <a:off x="-710850" y="-5719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0"/>
          <p:cNvSpPr/>
          <p:nvPr/>
        </p:nvSpPr>
        <p:spPr>
          <a:xfrm>
            <a:off x="131725" y="-573700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0"/>
          <p:cNvSpPr/>
          <p:nvPr/>
        </p:nvSpPr>
        <p:spPr>
          <a:xfrm>
            <a:off x="-275525" y="157750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0"/>
          <p:cNvSpPr/>
          <p:nvPr/>
        </p:nvSpPr>
        <p:spPr>
          <a:xfrm>
            <a:off x="1884325" y="38444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0"/>
          <p:cNvSpPr/>
          <p:nvPr/>
        </p:nvSpPr>
        <p:spPr>
          <a:xfrm>
            <a:off x="1855750" y="23585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0"/>
          <p:cNvSpPr/>
          <p:nvPr/>
        </p:nvSpPr>
        <p:spPr>
          <a:xfrm>
            <a:off x="1410400" y="3089975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30"/>
          <p:cNvGrpSpPr/>
          <p:nvPr/>
        </p:nvGrpSpPr>
        <p:grpSpPr>
          <a:xfrm>
            <a:off x="5310450" y="-698287"/>
            <a:ext cx="7109975" cy="3087300"/>
            <a:chOff x="238125" y="1301825"/>
            <a:chExt cx="7109975" cy="3087300"/>
          </a:xfrm>
        </p:grpSpPr>
        <p:sp>
          <p:nvSpPr>
            <p:cNvPr id="816" name="Google Shape;816;p30"/>
            <p:cNvSpPr/>
            <p:nvPr/>
          </p:nvSpPr>
          <p:spPr>
            <a:xfrm>
              <a:off x="238125" y="1314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1080675" y="1313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31"/>
          <p:cNvGrpSpPr/>
          <p:nvPr/>
        </p:nvGrpSpPr>
        <p:grpSpPr>
          <a:xfrm>
            <a:off x="2640350" y="3076050"/>
            <a:ext cx="7110000" cy="3093025"/>
            <a:chOff x="257575" y="1301825"/>
            <a:chExt cx="7110000" cy="3093025"/>
          </a:xfrm>
        </p:grpSpPr>
        <p:sp>
          <p:nvSpPr>
            <p:cNvPr id="840" name="Google Shape;840;p31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31"/>
          <p:cNvGrpSpPr/>
          <p:nvPr/>
        </p:nvGrpSpPr>
        <p:grpSpPr>
          <a:xfrm>
            <a:off x="-484300" y="-1463825"/>
            <a:ext cx="7109975" cy="3093025"/>
            <a:chOff x="238125" y="1301825"/>
            <a:chExt cx="7109975" cy="3093025"/>
          </a:xfrm>
        </p:grpSpPr>
        <p:sp>
          <p:nvSpPr>
            <p:cNvPr id="868" name="Google Shape;868;p31"/>
            <p:cNvSpPr/>
            <p:nvPr/>
          </p:nvSpPr>
          <p:spPr>
            <a:xfrm>
              <a:off x="238125" y="1314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664825" y="204300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1080675" y="1313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1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1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1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1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_2"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" name="Google Shape;898;p32"/>
          <p:cNvGrpSpPr/>
          <p:nvPr/>
        </p:nvGrpSpPr>
        <p:grpSpPr>
          <a:xfrm>
            <a:off x="-372900" y="-698287"/>
            <a:ext cx="3738575" cy="6020150"/>
            <a:chOff x="-372900" y="-698287"/>
            <a:chExt cx="3738575" cy="6020150"/>
          </a:xfrm>
        </p:grpSpPr>
        <p:sp>
          <p:nvSpPr>
            <p:cNvPr id="899" name="Google Shape;899;p32"/>
            <p:cNvSpPr/>
            <p:nvPr/>
          </p:nvSpPr>
          <p:spPr>
            <a:xfrm>
              <a:off x="-372900" y="-692562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53250" y="35438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469650" y="-694287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1312225" y="-696587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1738950" y="31988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2155350" y="-698287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2581500" y="29713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-354000" y="76688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72725" y="149546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489125" y="765163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915275" y="1493738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1331700" y="763438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-372900" y="224201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53250" y="2970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896375" y="2968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1312225" y="2237988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1738950" y="2966563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2155350" y="2236288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2581500" y="2964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-354000" y="370146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72725" y="443003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489125" y="369973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915275" y="4428313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1331700" y="3698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4"/>
          <p:cNvGrpSpPr/>
          <p:nvPr/>
        </p:nvGrpSpPr>
        <p:grpSpPr>
          <a:xfrm rot="10800000">
            <a:off x="-871475" y="-199225"/>
            <a:ext cx="2043125" cy="2353600"/>
            <a:chOff x="4035675" y="1303525"/>
            <a:chExt cx="2043125" cy="2353600"/>
          </a:xfrm>
        </p:grpSpPr>
        <p:sp>
          <p:nvSpPr>
            <p:cNvPr id="107" name="Google Shape;107;p4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4"/>
          <p:cNvGrpSpPr/>
          <p:nvPr/>
        </p:nvGrpSpPr>
        <p:grpSpPr>
          <a:xfrm rot="10800000">
            <a:off x="7198813" y="3361425"/>
            <a:ext cx="2450375" cy="2355300"/>
            <a:chOff x="3628425" y="1303525"/>
            <a:chExt cx="2450375" cy="2355300"/>
          </a:xfrm>
        </p:grpSpPr>
        <p:sp>
          <p:nvSpPr>
            <p:cNvPr id="113" name="Google Shape;113;p4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1752600" y="1535575"/>
            <a:ext cx="5638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 SemiBold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6_3"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" name="Google Shape;924;p33"/>
          <p:cNvGrpSpPr/>
          <p:nvPr/>
        </p:nvGrpSpPr>
        <p:grpSpPr>
          <a:xfrm>
            <a:off x="7441775" y="-698287"/>
            <a:ext cx="4978650" cy="3089025"/>
            <a:chOff x="2369450" y="1301825"/>
            <a:chExt cx="4978650" cy="3089025"/>
          </a:xfrm>
        </p:grpSpPr>
        <p:sp>
          <p:nvSpPr>
            <p:cNvPr id="925" name="Google Shape;925;p33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33"/>
          <p:cNvGrpSpPr/>
          <p:nvPr/>
        </p:nvGrpSpPr>
        <p:grpSpPr>
          <a:xfrm>
            <a:off x="5788175" y="2236288"/>
            <a:ext cx="6664350" cy="3093025"/>
            <a:chOff x="683750" y="1301825"/>
            <a:chExt cx="6664350" cy="3093025"/>
          </a:xfrm>
        </p:grpSpPr>
        <p:sp>
          <p:nvSpPr>
            <p:cNvPr id="944" name="Google Shape;944;p33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33"/>
          <p:cNvGrpSpPr/>
          <p:nvPr/>
        </p:nvGrpSpPr>
        <p:grpSpPr>
          <a:xfrm>
            <a:off x="-2083225" y="-698287"/>
            <a:ext cx="4978650" cy="3089025"/>
            <a:chOff x="2369450" y="1301825"/>
            <a:chExt cx="4978650" cy="3089025"/>
          </a:xfrm>
        </p:grpSpPr>
        <p:sp>
          <p:nvSpPr>
            <p:cNvPr id="967" name="Google Shape;967;p33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3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3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3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3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3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3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3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3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3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3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" name="Google Shape;985;p33"/>
          <p:cNvGrpSpPr/>
          <p:nvPr/>
        </p:nvGrpSpPr>
        <p:grpSpPr>
          <a:xfrm>
            <a:off x="-3736825" y="2237988"/>
            <a:ext cx="5414525" cy="3091325"/>
            <a:chOff x="683750" y="1303525"/>
            <a:chExt cx="5414525" cy="3091325"/>
          </a:xfrm>
        </p:grpSpPr>
        <p:sp>
          <p:nvSpPr>
            <p:cNvPr id="986" name="Google Shape;986;p33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3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3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3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3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3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3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3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3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3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3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>
            <a:spLocks noGrp="1"/>
          </p:cNvSpPr>
          <p:nvPr>
            <p:ph type="ctrTitle"/>
          </p:nvPr>
        </p:nvSpPr>
        <p:spPr>
          <a:xfrm flipH="1">
            <a:off x="5486154" y="2941769"/>
            <a:ext cx="156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subTitle" idx="1"/>
          </p:nvPr>
        </p:nvSpPr>
        <p:spPr>
          <a:xfrm flipH="1">
            <a:off x="4841904" y="3312038"/>
            <a:ext cx="2849100" cy="11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ctrTitle" idx="2"/>
          </p:nvPr>
        </p:nvSpPr>
        <p:spPr>
          <a:xfrm flipH="1">
            <a:off x="1953004" y="2941769"/>
            <a:ext cx="1817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subTitle" idx="3"/>
          </p:nvPr>
        </p:nvSpPr>
        <p:spPr>
          <a:xfrm flipH="1">
            <a:off x="1437304" y="3312051"/>
            <a:ext cx="2849100" cy="11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title" idx="4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127" name="Google Shape;127;p5"/>
          <p:cNvGrpSpPr/>
          <p:nvPr/>
        </p:nvGrpSpPr>
        <p:grpSpPr>
          <a:xfrm>
            <a:off x="8418475" y="-844337"/>
            <a:ext cx="1646200" cy="3081575"/>
            <a:chOff x="5721375" y="1301825"/>
            <a:chExt cx="1646200" cy="3081575"/>
          </a:xfrm>
        </p:grpSpPr>
        <p:sp>
          <p:nvSpPr>
            <p:cNvPr id="128" name="Google Shape;128;p5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134;p5"/>
          <p:cNvGrpSpPr/>
          <p:nvPr/>
        </p:nvGrpSpPr>
        <p:grpSpPr>
          <a:xfrm flipH="1">
            <a:off x="-455650" y="3080050"/>
            <a:ext cx="5405400" cy="2360450"/>
            <a:chOff x="257575" y="1305825"/>
            <a:chExt cx="5405400" cy="2360450"/>
          </a:xfrm>
        </p:grpSpPr>
        <p:sp>
          <p:nvSpPr>
            <p:cNvPr id="135" name="Google Shape;135;p5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5"/>
          <p:cNvGrpSpPr/>
          <p:nvPr/>
        </p:nvGrpSpPr>
        <p:grpSpPr>
          <a:xfrm flipH="1">
            <a:off x="-871475" y="-408400"/>
            <a:ext cx="1626725" cy="1622150"/>
            <a:chOff x="4452075" y="1303525"/>
            <a:chExt cx="1626725" cy="1622150"/>
          </a:xfrm>
        </p:grpSpPr>
        <p:sp>
          <p:nvSpPr>
            <p:cNvPr id="141" name="Google Shape;141;p5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146" name="Google Shape;146;p6"/>
          <p:cNvGrpSpPr/>
          <p:nvPr/>
        </p:nvGrpSpPr>
        <p:grpSpPr>
          <a:xfrm>
            <a:off x="7171875" y="-754675"/>
            <a:ext cx="2488775" cy="2351300"/>
            <a:chOff x="7171875" y="-754675"/>
            <a:chExt cx="2488775" cy="2351300"/>
          </a:xfrm>
        </p:grpSpPr>
        <p:sp>
          <p:nvSpPr>
            <p:cNvPr id="147" name="Google Shape;147;p6"/>
            <p:cNvSpPr/>
            <p:nvPr/>
          </p:nvSpPr>
          <p:spPr>
            <a:xfrm>
              <a:off x="7171875" y="-7512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8014450" y="-7529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8857025" y="-7546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7607200" y="-2150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8450350" y="-232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8876500" y="7047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6"/>
          <p:cNvGrpSpPr/>
          <p:nvPr/>
        </p:nvGrpSpPr>
        <p:grpSpPr>
          <a:xfrm>
            <a:off x="-502900" y="4546950"/>
            <a:ext cx="1626750" cy="893550"/>
            <a:chOff x="257575" y="2772725"/>
            <a:chExt cx="1626750" cy="893550"/>
          </a:xfrm>
        </p:grpSpPr>
        <p:sp>
          <p:nvSpPr>
            <p:cNvPr id="154" name="Google Shape;154;p6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8"/>
          <p:cNvGrpSpPr/>
          <p:nvPr/>
        </p:nvGrpSpPr>
        <p:grpSpPr>
          <a:xfrm>
            <a:off x="-372900" y="-698287"/>
            <a:ext cx="3738575" cy="6020150"/>
            <a:chOff x="-372900" y="-698287"/>
            <a:chExt cx="3738575" cy="6020150"/>
          </a:xfrm>
        </p:grpSpPr>
        <p:sp>
          <p:nvSpPr>
            <p:cNvPr id="173" name="Google Shape;173;p8"/>
            <p:cNvSpPr/>
            <p:nvPr/>
          </p:nvSpPr>
          <p:spPr>
            <a:xfrm>
              <a:off x="-372900" y="-692562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53250" y="35438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69650" y="-694287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1312225" y="-696587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1738950" y="31988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2155350" y="-698287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2581500" y="29713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-354000" y="76688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72725" y="149546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489125" y="765163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915275" y="1493738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1331700" y="763438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-372900" y="224201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53250" y="2970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896375" y="2968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1312225" y="2237988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1738950" y="2966563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2155350" y="2236288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2581500" y="2964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-354000" y="370146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2725" y="443003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489125" y="369973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915275" y="4428313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1331700" y="3698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8"/>
          <p:cNvGrpSpPr/>
          <p:nvPr/>
        </p:nvGrpSpPr>
        <p:grpSpPr>
          <a:xfrm>
            <a:off x="5666950" y="-698287"/>
            <a:ext cx="2896025" cy="1621550"/>
            <a:chOff x="4452075" y="1301825"/>
            <a:chExt cx="2896025" cy="1621550"/>
          </a:xfrm>
        </p:grpSpPr>
        <p:sp>
          <p:nvSpPr>
            <p:cNvPr id="198" name="Google Shape;198;p8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Google Shape;203;p8"/>
          <p:cNvGrpSpPr/>
          <p:nvPr/>
        </p:nvGrpSpPr>
        <p:grpSpPr>
          <a:xfrm>
            <a:off x="6661925" y="4008763"/>
            <a:ext cx="1210875" cy="1619850"/>
            <a:chOff x="5294650" y="1303525"/>
            <a:chExt cx="1210875" cy="1619850"/>
          </a:xfrm>
        </p:grpSpPr>
        <p:sp>
          <p:nvSpPr>
            <p:cNvPr id="204" name="Google Shape;204;p8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8"/>
          <p:cNvSpPr txBox="1">
            <a:spLocks noGrp="1"/>
          </p:cNvSpPr>
          <p:nvPr>
            <p:ph type="title"/>
          </p:nvPr>
        </p:nvSpPr>
        <p:spPr>
          <a:xfrm>
            <a:off x="3441075" y="1302000"/>
            <a:ext cx="4817100" cy="22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1145175" y="1441975"/>
            <a:ext cx="25059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9" name="Google Shape;209;p9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210" name="Google Shape;210;p9"/>
          <p:cNvSpPr txBox="1">
            <a:spLocks noGrp="1"/>
          </p:cNvSpPr>
          <p:nvPr>
            <p:ph type="body" idx="2"/>
          </p:nvPr>
        </p:nvSpPr>
        <p:spPr>
          <a:xfrm>
            <a:off x="4161275" y="1249350"/>
            <a:ext cx="40653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11" name="Google Shape;211;p9"/>
          <p:cNvGrpSpPr/>
          <p:nvPr/>
        </p:nvGrpSpPr>
        <p:grpSpPr>
          <a:xfrm flipH="1">
            <a:off x="-455950" y="4440300"/>
            <a:ext cx="2043125" cy="1623875"/>
            <a:chOff x="4035675" y="1303525"/>
            <a:chExt cx="2043125" cy="1623875"/>
          </a:xfrm>
        </p:grpSpPr>
        <p:sp>
          <p:nvSpPr>
            <p:cNvPr id="212" name="Google Shape;212;p9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9"/>
          <p:cNvGrpSpPr/>
          <p:nvPr/>
        </p:nvGrpSpPr>
        <p:grpSpPr>
          <a:xfrm flipH="1">
            <a:off x="7677075" y="-726500"/>
            <a:ext cx="2450375" cy="2355300"/>
            <a:chOff x="3628425" y="1303525"/>
            <a:chExt cx="2450375" cy="2355300"/>
          </a:xfrm>
        </p:grpSpPr>
        <p:sp>
          <p:nvSpPr>
            <p:cNvPr id="217" name="Google Shape;217;p9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 txBox="1">
            <a:spLocks noGrp="1"/>
          </p:cNvSpPr>
          <p:nvPr>
            <p:ph type="ctrTitle"/>
          </p:nvPr>
        </p:nvSpPr>
        <p:spPr>
          <a:xfrm flipH="1">
            <a:off x="4533900" y="1422200"/>
            <a:ext cx="3890100" cy="12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5" name="Google Shape;225;p10"/>
          <p:cNvSpPr txBox="1">
            <a:spLocks noGrp="1"/>
          </p:cNvSpPr>
          <p:nvPr>
            <p:ph type="subTitle" idx="1"/>
          </p:nvPr>
        </p:nvSpPr>
        <p:spPr>
          <a:xfrm flipH="1">
            <a:off x="5417975" y="2880400"/>
            <a:ext cx="2956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226" name="Google Shape;226;p10"/>
          <p:cNvGrpSpPr/>
          <p:nvPr/>
        </p:nvGrpSpPr>
        <p:grpSpPr>
          <a:xfrm>
            <a:off x="8424011" y="217929"/>
            <a:ext cx="989634" cy="1280992"/>
            <a:chOff x="683750" y="2772725"/>
            <a:chExt cx="1200575" cy="1622125"/>
          </a:xfrm>
        </p:grpSpPr>
        <p:sp>
          <p:nvSpPr>
            <p:cNvPr id="227" name="Google Shape;227;p10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CUSTOM_1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"/>
          <p:cNvSpPr txBox="1">
            <a:spLocks noGrp="1"/>
          </p:cNvSpPr>
          <p:nvPr>
            <p:ph type="title"/>
          </p:nvPr>
        </p:nvSpPr>
        <p:spPr>
          <a:xfrm>
            <a:off x="2215650" y="273225"/>
            <a:ext cx="4712700" cy="11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31" name="Google Shape;231;p11"/>
          <p:cNvGrpSpPr/>
          <p:nvPr/>
        </p:nvGrpSpPr>
        <p:grpSpPr>
          <a:xfrm>
            <a:off x="-519964" y="217929"/>
            <a:ext cx="989634" cy="1280992"/>
            <a:chOff x="683750" y="2772725"/>
            <a:chExt cx="1200575" cy="1622125"/>
          </a:xfrm>
        </p:grpSpPr>
        <p:sp>
          <p:nvSpPr>
            <p:cNvPr id="232" name="Google Shape;232;p11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234;p11"/>
          <p:cNvGrpSpPr/>
          <p:nvPr/>
        </p:nvGrpSpPr>
        <p:grpSpPr>
          <a:xfrm flipH="1">
            <a:off x="-57700" y="4116675"/>
            <a:ext cx="4155000" cy="1627300"/>
            <a:chOff x="1526875" y="2765275"/>
            <a:chExt cx="4155000" cy="1627300"/>
          </a:xfrm>
        </p:grpSpPr>
        <p:sp>
          <p:nvSpPr>
            <p:cNvPr id="235" name="Google Shape;235;p11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1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11"/>
          <p:cNvGrpSpPr/>
          <p:nvPr/>
        </p:nvGrpSpPr>
        <p:grpSpPr>
          <a:xfrm>
            <a:off x="8547836" y="808479"/>
            <a:ext cx="989634" cy="1280992"/>
            <a:chOff x="683750" y="2772725"/>
            <a:chExt cx="1200575" cy="1622125"/>
          </a:xfrm>
        </p:grpSpPr>
        <p:sp>
          <p:nvSpPr>
            <p:cNvPr id="242" name="Google Shape;242;p11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6" r:id="rId27"/>
    <p:sldLayoutId id="2147483677" r:id="rId28"/>
    <p:sldLayoutId id="2147483678" r:id="rId29"/>
    <p:sldLayoutId id="2147483679" r:id="rId30"/>
    <p:sldLayoutId id="2147483680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0000FF"/>
          </p15:clr>
        </p15:guide>
        <p15:guide id="2">
          <p15:clr>
            <a:srgbClr val="0000FF"/>
          </p15:clr>
        </p15:guide>
        <p15:guide id="3" pos="5760">
          <p15:clr>
            <a:srgbClr val="0000FF"/>
          </p15:clr>
        </p15:guide>
        <p15:guide id="4" pos="449">
          <p15:clr>
            <a:srgbClr val="0000FF"/>
          </p15:clr>
        </p15:guide>
        <p15:guide id="5" pos="5311">
          <p15:clr>
            <a:srgbClr val="0000FF"/>
          </p15:clr>
        </p15:guide>
        <p15:guide id="6" orient="horz" pos="1620">
          <p15:clr>
            <a:srgbClr val="0000FF"/>
          </p15:clr>
        </p15:guide>
        <p15:guide id="7" orient="horz" pos="340">
          <p15:clr>
            <a:srgbClr val="0000FF"/>
          </p15:clr>
        </p15:guide>
        <p15:guide id="8" orient="horz">
          <p15:clr>
            <a:srgbClr val="0000FF"/>
          </p15:clr>
        </p15:guide>
        <p15:guide id="9" orient="horz" pos="2903">
          <p15:clr>
            <a:srgbClr val="0000FF"/>
          </p15:clr>
        </p15:guide>
        <p15:guide id="10" orient="horz" pos="3237">
          <p15:clr>
            <a:srgbClr val="0000F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04" name="Google Shape;1004;p3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eeinformed.org/2021/06/21/united-states-honey-bee-colony-losses-2020-2021-preliminary-result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eeinformed.org/2021/06/21/united-states-honey-bee-colony-losses-2020-2021-preliminary-result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slide" Target="slide39.xml"/><Relationship Id="rId4" Type="http://schemas.openxmlformats.org/officeDocument/2006/relationships/slide" Target="slide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3JK-0YXcaRv4Q77uWjnjIIt9A4N1mhILzR7Bug6irzw/copy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high-angle-childrens-with-books-reading_6929892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vector/original-hand-drawn-leadership-composition_3292897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little-girl-covering-her-face-with-book_692986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freepik.com/free-photo/girl-with-glasses-reading_6929847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group-childrens-covering-their-faces-with-books_6929891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flat-elements-relation-honey_897752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copy-space-cute-boy-with-book_6929840.htm/?utm_source=slidesgo_template&amp;utm_medium=referral-link&amp;utm_campaign=sg_resources&amp;utm_content=freepik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5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Mali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fonts.google.com/specimen/Nunito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flaticon-for-gsuit-gslide/haekgjfnhhdkgfgmldhfokhmfkgmciba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7"/>
          <p:cNvSpPr txBox="1">
            <a:spLocks noGrp="1"/>
          </p:cNvSpPr>
          <p:nvPr>
            <p:ph type="ctrTitle"/>
          </p:nvPr>
        </p:nvSpPr>
        <p:spPr>
          <a:xfrm rot="780">
            <a:off x="1266974" y="1715127"/>
            <a:ext cx="7509631" cy="12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S</a:t>
            </a:r>
            <a:r>
              <a:rPr lang="en" dirty="0">
                <a:solidFill>
                  <a:schemeClr val="accent3"/>
                </a:solidFill>
              </a:rPr>
              <a:t>a</a:t>
            </a:r>
            <a:r>
              <a:rPr lang="en" dirty="0"/>
              <a:t>v</a:t>
            </a:r>
            <a:r>
              <a:rPr lang="en" dirty="0">
                <a:solidFill>
                  <a:schemeClr val="accent3"/>
                </a:solidFill>
              </a:rPr>
              <a:t>in</a:t>
            </a:r>
            <a:r>
              <a:rPr lang="en" dirty="0">
                <a:solidFill>
                  <a:schemeClr val="accent2"/>
                </a:solidFill>
              </a:rPr>
              <a:t>g the B</a:t>
            </a:r>
            <a:r>
              <a:rPr lang="en" dirty="0">
                <a:solidFill>
                  <a:schemeClr val="accent3"/>
                </a:solidFill>
              </a:rPr>
              <a:t>e</a:t>
            </a:r>
            <a:r>
              <a:rPr lang="en" dirty="0">
                <a:solidFill>
                  <a:schemeClr val="accent2"/>
                </a:solidFill>
              </a:rPr>
              <a:t>es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011" name="Google Shape;1011;p37"/>
          <p:cNvSpPr txBox="1">
            <a:spLocks noGrp="1"/>
          </p:cNvSpPr>
          <p:nvPr>
            <p:ph type="subTitle" idx="1"/>
          </p:nvPr>
        </p:nvSpPr>
        <p:spPr>
          <a:xfrm rot="1327">
            <a:off x="3017400" y="2861825"/>
            <a:ext cx="31092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12" name="Google Shape;1012;p37"/>
          <p:cNvGrpSpPr/>
          <p:nvPr/>
        </p:nvGrpSpPr>
        <p:grpSpPr>
          <a:xfrm>
            <a:off x="6935172" y="618555"/>
            <a:ext cx="1220634" cy="1334533"/>
            <a:chOff x="5949775" y="2481625"/>
            <a:chExt cx="407775" cy="445825"/>
          </a:xfrm>
        </p:grpSpPr>
        <p:sp>
          <p:nvSpPr>
            <p:cNvPr id="1013" name="Google Shape;1013;p37"/>
            <p:cNvSpPr/>
            <p:nvPr/>
          </p:nvSpPr>
          <p:spPr>
            <a:xfrm>
              <a:off x="5949775" y="2746875"/>
              <a:ext cx="72925" cy="42200"/>
            </a:xfrm>
            <a:custGeom>
              <a:avLst/>
              <a:gdLst/>
              <a:ahLst/>
              <a:cxnLst/>
              <a:rect l="l" t="t" r="r" b="b"/>
              <a:pathLst>
                <a:path w="2917" h="1688" extrusionOk="0">
                  <a:moveTo>
                    <a:pt x="2916" y="0"/>
                  </a:moveTo>
                  <a:lnTo>
                    <a:pt x="1" y="849"/>
                  </a:lnTo>
                  <a:lnTo>
                    <a:pt x="2916" y="1687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6061400" y="2481625"/>
              <a:ext cx="176625" cy="179175"/>
            </a:xfrm>
            <a:custGeom>
              <a:avLst/>
              <a:gdLst/>
              <a:ahLst/>
              <a:cxnLst/>
              <a:rect l="l" t="t" r="r" b="b"/>
              <a:pathLst>
                <a:path w="7065" h="7167" extrusionOk="0">
                  <a:moveTo>
                    <a:pt x="3451" y="1"/>
                  </a:moveTo>
                  <a:cubicBezTo>
                    <a:pt x="3204" y="1"/>
                    <a:pt x="2945" y="49"/>
                    <a:pt x="2675" y="154"/>
                  </a:cubicBezTo>
                  <a:cubicBezTo>
                    <a:pt x="1" y="1187"/>
                    <a:pt x="1206" y="3781"/>
                    <a:pt x="2158" y="5112"/>
                  </a:cubicBezTo>
                  <a:cubicBezTo>
                    <a:pt x="2858" y="6065"/>
                    <a:pt x="5085" y="7167"/>
                    <a:pt x="5085" y="7167"/>
                  </a:cubicBezTo>
                  <a:cubicBezTo>
                    <a:pt x="7064" y="4719"/>
                    <a:pt x="5876" y="1"/>
                    <a:pt x="3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6060875" y="2857825"/>
              <a:ext cx="34425" cy="62000"/>
            </a:xfrm>
            <a:custGeom>
              <a:avLst/>
              <a:gdLst/>
              <a:ahLst/>
              <a:cxnLst/>
              <a:rect l="l" t="t" r="r" b="b"/>
              <a:pathLst>
                <a:path w="1377" h="2480" extrusionOk="0">
                  <a:moveTo>
                    <a:pt x="954" y="0"/>
                  </a:moveTo>
                  <a:cubicBezTo>
                    <a:pt x="814" y="0"/>
                    <a:pt x="670" y="71"/>
                    <a:pt x="607" y="233"/>
                  </a:cubicBezTo>
                  <a:cubicBezTo>
                    <a:pt x="377" y="819"/>
                    <a:pt x="182" y="1427"/>
                    <a:pt x="56" y="2047"/>
                  </a:cubicBezTo>
                  <a:cubicBezTo>
                    <a:pt x="1" y="2309"/>
                    <a:pt x="219" y="2480"/>
                    <a:pt x="422" y="2480"/>
                  </a:cubicBezTo>
                  <a:cubicBezTo>
                    <a:pt x="557" y="2480"/>
                    <a:pt x="685" y="2404"/>
                    <a:pt x="722" y="2230"/>
                  </a:cubicBezTo>
                  <a:cubicBezTo>
                    <a:pt x="859" y="1611"/>
                    <a:pt x="1043" y="1002"/>
                    <a:pt x="1273" y="417"/>
                  </a:cubicBezTo>
                  <a:cubicBezTo>
                    <a:pt x="1377" y="166"/>
                    <a:pt x="1169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6123225" y="2865225"/>
              <a:ext cx="20400" cy="62225"/>
            </a:xfrm>
            <a:custGeom>
              <a:avLst/>
              <a:gdLst/>
              <a:ahLst/>
              <a:cxnLst/>
              <a:rect l="l" t="t" r="r" b="b"/>
              <a:pathLst>
                <a:path w="816" h="2489" extrusionOk="0">
                  <a:moveTo>
                    <a:pt x="473" y="0"/>
                  </a:moveTo>
                  <a:cubicBezTo>
                    <a:pt x="299" y="0"/>
                    <a:pt x="121" y="109"/>
                    <a:pt x="110" y="327"/>
                  </a:cubicBezTo>
                  <a:cubicBezTo>
                    <a:pt x="87" y="936"/>
                    <a:pt x="53" y="1544"/>
                    <a:pt x="18" y="2152"/>
                  </a:cubicBezTo>
                  <a:cubicBezTo>
                    <a:pt x="1" y="2376"/>
                    <a:pt x="164" y="2488"/>
                    <a:pt x="337" y="2488"/>
                  </a:cubicBezTo>
                  <a:cubicBezTo>
                    <a:pt x="509" y="2488"/>
                    <a:pt x="690" y="2376"/>
                    <a:pt x="707" y="2152"/>
                  </a:cubicBezTo>
                  <a:cubicBezTo>
                    <a:pt x="741" y="1544"/>
                    <a:pt x="776" y="936"/>
                    <a:pt x="810" y="327"/>
                  </a:cubicBezTo>
                  <a:cubicBezTo>
                    <a:pt x="816" y="109"/>
                    <a:pt x="646" y="0"/>
                    <a:pt x="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6197975" y="2865225"/>
              <a:ext cx="24825" cy="62125"/>
            </a:xfrm>
            <a:custGeom>
              <a:avLst/>
              <a:gdLst/>
              <a:ahLst/>
              <a:cxnLst/>
              <a:rect l="l" t="t" r="r" b="b"/>
              <a:pathLst>
                <a:path w="993" h="2485" extrusionOk="0">
                  <a:moveTo>
                    <a:pt x="344" y="0"/>
                  </a:moveTo>
                  <a:cubicBezTo>
                    <a:pt x="170" y="0"/>
                    <a:pt x="1" y="109"/>
                    <a:pt x="12" y="327"/>
                  </a:cubicBezTo>
                  <a:cubicBezTo>
                    <a:pt x="35" y="970"/>
                    <a:pt x="127" y="1613"/>
                    <a:pt x="265" y="2244"/>
                  </a:cubicBezTo>
                  <a:cubicBezTo>
                    <a:pt x="305" y="2412"/>
                    <a:pt x="434" y="2485"/>
                    <a:pt x="568" y="2485"/>
                  </a:cubicBezTo>
                  <a:cubicBezTo>
                    <a:pt x="774" y="2485"/>
                    <a:pt x="993" y="2313"/>
                    <a:pt x="930" y="2049"/>
                  </a:cubicBezTo>
                  <a:cubicBezTo>
                    <a:pt x="804" y="1487"/>
                    <a:pt x="724" y="913"/>
                    <a:pt x="701" y="327"/>
                  </a:cubicBezTo>
                  <a:cubicBezTo>
                    <a:pt x="695" y="109"/>
                    <a:pt x="51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6246675" y="2860325"/>
              <a:ext cx="35175" cy="56050"/>
            </a:xfrm>
            <a:custGeom>
              <a:avLst/>
              <a:gdLst/>
              <a:ahLst/>
              <a:cxnLst/>
              <a:rect l="l" t="t" r="r" b="b"/>
              <a:pathLst>
                <a:path w="1407" h="2242" extrusionOk="0">
                  <a:moveTo>
                    <a:pt x="465" y="0"/>
                  </a:moveTo>
                  <a:cubicBezTo>
                    <a:pt x="244" y="0"/>
                    <a:pt x="1" y="252"/>
                    <a:pt x="119" y="535"/>
                  </a:cubicBezTo>
                  <a:cubicBezTo>
                    <a:pt x="325" y="1006"/>
                    <a:pt x="509" y="1499"/>
                    <a:pt x="658" y="1993"/>
                  </a:cubicBezTo>
                  <a:cubicBezTo>
                    <a:pt x="708" y="2167"/>
                    <a:pt x="847" y="2242"/>
                    <a:pt x="986" y="2242"/>
                  </a:cubicBezTo>
                  <a:cubicBezTo>
                    <a:pt x="1195" y="2242"/>
                    <a:pt x="1407" y="2071"/>
                    <a:pt x="1324" y="1809"/>
                  </a:cubicBezTo>
                  <a:cubicBezTo>
                    <a:pt x="1152" y="1258"/>
                    <a:pt x="956" y="707"/>
                    <a:pt x="715" y="179"/>
                  </a:cubicBezTo>
                  <a:cubicBezTo>
                    <a:pt x="661" y="53"/>
                    <a:pt x="565" y="0"/>
                    <a:pt x="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6096700" y="2834375"/>
              <a:ext cx="76625" cy="48225"/>
            </a:xfrm>
            <a:custGeom>
              <a:avLst/>
              <a:gdLst/>
              <a:ahLst/>
              <a:cxnLst/>
              <a:rect l="l" t="t" r="r" b="b"/>
              <a:pathLst>
                <a:path w="3065" h="1929" extrusionOk="0">
                  <a:moveTo>
                    <a:pt x="0" y="1"/>
                  </a:moveTo>
                  <a:lnTo>
                    <a:pt x="0" y="1"/>
                  </a:lnTo>
                  <a:cubicBezTo>
                    <a:pt x="126" y="586"/>
                    <a:pt x="299" y="1171"/>
                    <a:pt x="494" y="1734"/>
                  </a:cubicBezTo>
                  <a:cubicBezTo>
                    <a:pt x="953" y="1871"/>
                    <a:pt x="1423" y="1929"/>
                    <a:pt x="1894" y="1929"/>
                  </a:cubicBezTo>
                  <a:lnTo>
                    <a:pt x="3065" y="1929"/>
                  </a:lnTo>
                  <a:cubicBezTo>
                    <a:pt x="2881" y="1401"/>
                    <a:pt x="2743" y="873"/>
                    <a:pt x="2629" y="322"/>
                  </a:cubicBezTo>
                  <a:cubicBezTo>
                    <a:pt x="1745" y="288"/>
                    <a:pt x="873" y="173"/>
                    <a:pt x="0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6081200" y="2625200"/>
              <a:ext cx="88975" cy="217225"/>
            </a:xfrm>
            <a:custGeom>
              <a:avLst/>
              <a:gdLst/>
              <a:ahLst/>
              <a:cxnLst/>
              <a:rect l="l" t="t" r="r" b="b"/>
              <a:pathLst>
                <a:path w="3559" h="8689" extrusionOk="0">
                  <a:moveTo>
                    <a:pt x="2514" y="1"/>
                  </a:moveTo>
                  <a:cubicBezTo>
                    <a:pt x="2009" y="1"/>
                    <a:pt x="1493" y="81"/>
                    <a:pt x="1010" y="230"/>
                  </a:cubicBezTo>
                  <a:cubicBezTo>
                    <a:pt x="138" y="2859"/>
                    <a:pt x="0" y="5670"/>
                    <a:pt x="609" y="8368"/>
                  </a:cubicBezTo>
                  <a:cubicBezTo>
                    <a:pt x="1481" y="8540"/>
                    <a:pt x="2365" y="8655"/>
                    <a:pt x="3249" y="8689"/>
                  </a:cubicBezTo>
                  <a:cubicBezTo>
                    <a:pt x="2663" y="5889"/>
                    <a:pt x="2916" y="2847"/>
                    <a:pt x="3558" y="1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6031550" y="2816025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1" y="0"/>
                  </a:moveTo>
                  <a:cubicBezTo>
                    <a:pt x="667" y="1205"/>
                    <a:pt x="1780" y="2089"/>
                    <a:pt x="3100" y="2468"/>
                  </a:cubicBezTo>
                  <a:cubicBezTo>
                    <a:pt x="2893" y="1905"/>
                    <a:pt x="2732" y="1320"/>
                    <a:pt x="2595" y="735"/>
                  </a:cubicBezTo>
                  <a:cubicBezTo>
                    <a:pt x="1711" y="562"/>
                    <a:pt x="850" y="31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6015500" y="2630950"/>
              <a:ext cx="90975" cy="203450"/>
            </a:xfrm>
            <a:custGeom>
              <a:avLst/>
              <a:gdLst/>
              <a:ahLst/>
              <a:cxnLst/>
              <a:rect l="l" t="t" r="r" b="b"/>
              <a:pathLst>
                <a:path w="3639" h="8138" extrusionOk="0">
                  <a:moveTo>
                    <a:pt x="3638" y="0"/>
                  </a:moveTo>
                  <a:lnTo>
                    <a:pt x="3638" y="0"/>
                  </a:lnTo>
                  <a:cubicBezTo>
                    <a:pt x="1481" y="677"/>
                    <a:pt x="0" y="2663"/>
                    <a:pt x="0" y="4924"/>
                  </a:cubicBezTo>
                  <a:cubicBezTo>
                    <a:pt x="0" y="5796"/>
                    <a:pt x="218" y="6646"/>
                    <a:pt x="643" y="7403"/>
                  </a:cubicBezTo>
                  <a:cubicBezTo>
                    <a:pt x="1492" y="7713"/>
                    <a:pt x="2353" y="7965"/>
                    <a:pt x="3237" y="8138"/>
                  </a:cubicBezTo>
                  <a:cubicBezTo>
                    <a:pt x="2628" y="5440"/>
                    <a:pt x="2766" y="2629"/>
                    <a:pt x="3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6162400" y="2838400"/>
              <a:ext cx="86400" cy="44200"/>
            </a:xfrm>
            <a:custGeom>
              <a:avLst/>
              <a:gdLst/>
              <a:ahLst/>
              <a:cxnLst/>
              <a:rect l="l" t="t" r="r" b="b"/>
              <a:pathLst>
                <a:path w="3456" h="1768" extrusionOk="0">
                  <a:moveTo>
                    <a:pt x="3019" y="0"/>
                  </a:moveTo>
                  <a:cubicBezTo>
                    <a:pt x="2263" y="122"/>
                    <a:pt x="1500" y="178"/>
                    <a:pt x="736" y="178"/>
                  </a:cubicBezTo>
                  <a:cubicBezTo>
                    <a:pt x="491" y="178"/>
                    <a:pt x="246" y="172"/>
                    <a:pt x="1" y="161"/>
                  </a:cubicBezTo>
                  <a:lnTo>
                    <a:pt x="1" y="161"/>
                  </a:lnTo>
                  <a:cubicBezTo>
                    <a:pt x="104" y="712"/>
                    <a:pt x="253" y="1240"/>
                    <a:pt x="425" y="1768"/>
                  </a:cubicBezTo>
                  <a:lnTo>
                    <a:pt x="2652" y="1768"/>
                  </a:lnTo>
                  <a:cubicBezTo>
                    <a:pt x="2916" y="1768"/>
                    <a:pt x="3191" y="1756"/>
                    <a:pt x="3455" y="1710"/>
                  </a:cubicBezTo>
                  <a:cubicBezTo>
                    <a:pt x="3283" y="1148"/>
                    <a:pt x="3145" y="574"/>
                    <a:pt x="3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6147775" y="26252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4" y="1"/>
                  </a:moveTo>
                  <a:cubicBezTo>
                    <a:pt x="253" y="2836"/>
                    <a:pt x="0" y="5889"/>
                    <a:pt x="574" y="8689"/>
                  </a:cubicBezTo>
                  <a:cubicBezTo>
                    <a:pt x="822" y="8700"/>
                    <a:pt x="1069" y="8706"/>
                    <a:pt x="1316" y="8706"/>
                  </a:cubicBezTo>
                  <a:cubicBezTo>
                    <a:pt x="2086" y="8706"/>
                    <a:pt x="2851" y="8650"/>
                    <a:pt x="3616" y="8528"/>
                  </a:cubicBezTo>
                  <a:cubicBezTo>
                    <a:pt x="3019" y="5739"/>
                    <a:pt x="2973" y="2847"/>
                    <a:pt x="3753" y="35"/>
                  </a:cubicBezTo>
                  <a:cubicBezTo>
                    <a:pt x="3581" y="12"/>
                    <a:pt x="3409" y="1"/>
                    <a:pt x="3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6222075" y="2626075"/>
              <a:ext cx="135475" cy="212350"/>
            </a:xfrm>
            <a:custGeom>
              <a:avLst/>
              <a:gdLst/>
              <a:ahLst/>
              <a:cxnLst/>
              <a:rect l="l" t="t" r="r" b="b"/>
              <a:pathLst>
                <a:path w="5419" h="8494" extrusionOk="0">
                  <a:moveTo>
                    <a:pt x="793" y="0"/>
                  </a:moveTo>
                  <a:cubicBezTo>
                    <a:pt x="1" y="2812"/>
                    <a:pt x="47" y="5704"/>
                    <a:pt x="644" y="8493"/>
                  </a:cubicBezTo>
                  <a:cubicBezTo>
                    <a:pt x="2285" y="8241"/>
                    <a:pt x="3834" y="7690"/>
                    <a:pt x="5131" y="6795"/>
                  </a:cubicBezTo>
                  <a:cubicBezTo>
                    <a:pt x="5326" y="6255"/>
                    <a:pt x="5418" y="5693"/>
                    <a:pt x="5418" y="5119"/>
                  </a:cubicBezTo>
                  <a:cubicBezTo>
                    <a:pt x="5407" y="2479"/>
                    <a:pt x="3410" y="264"/>
                    <a:pt x="793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6238150" y="2795925"/>
              <a:ext cx="112225" cy="85250"/>
            </a:xfrm>
            <a:custGeom>
              <a:avLst/>
              <a:gdLst/>
              <a:ahLst/>
              <a:cxnLst/>
              <a:rect l="l" t="t" r="r" b="b"/>
              <a:pathLst>
                <a:path w="4489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80" y="896"/>
                    <a:pt x="1630" y="1447"/>
                    <a:pt x="1" y="1699"/>
                  </a:cubicBezTo>
                  <a:cubicBezTo>
                    <a:pt x="115" y="2273"/>
                    <a:pt x="265" y="2847"/>
                    <a:pt x="425" y="3409"/>
                  </a:cubicBezTo>
                  <a:cubicBezTo>
                    <a:pt x="2307" y="3099"/>
                    <a:pt x="3857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6284050" y="2722175"/>
              <a:ext cx="29300" cy="24900"/>
            </a:xfrm>
            <a:custGeom>
              <a:avLst/>
              <a:gdLst/>
              <a:ahLst/>
              <a:cxnLst/>
              <a:rect l="l" t="t" r="r" b="b"/>
              <a:pathLst>
                <a:path w="1172" h="996" extrusionOk="0">
                  <a:moveTo>
                    <a:pt x="667" y="1"/>
                  </a:moveTo>
                  <a:cubicBezTo>
                    <a:pt x="230" y="1"/>
                    <a:pt x="1" y="529"/>
                    <a:pt x="322" y="850"/>
                  </a:cubicBezTo>
                  <a:cubicBezTo>
                    <a:pt x="422" y="950"/>
                    <a:pt x="546" y="995"/>
                    <a:pt x="668" y="995"/>
                  </a:cubicBezTo>
                  <a:cubicBezTo>
                    <a:pt x="924" y="995"/>
                    <a:pt x="1172" y="798"/>
                    <a:pt x="1172" y="495"/>
                  </a:cubicBezTo>
                  <a:cubicBezTo>
                    <a:pt x="1172" y="219"/>
                    <a:pt x="942" y="1"/>
                    <a:pt x="6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6256525" y="2757775"/>
              <a:ext cx="68300" cy="58400"/>
            </a:xfrm>
            <a:custGeom>
              <a:avLst/>
              <a:gdLst/>
              <a:ahLst/>
              <a:cxnLst/>
              <a:rect l="l" t="t" r="r" b="b"/>
              <a:pathLst>
                <a:path w="2732" h="2336" extrusionOk="0">
                  <a:moveTo>
                    <a:pt x="1561" y="0"/>
                  </a:moveTo>
                  <a:cubicBezTo>
                    <a:pt x="528" y="0"/>
                    <a:pt x="0" y="1251"/>
                    <a:pt x="735" y="1986"/>
                  </a:cubicBezTo>
                  <a:cubicBezTo>
                    <a:pt x="976" y="2227"/>
                    <a:pt x="1271" y="2335"/>
                    <a:pt x="1559" y="2335"/>
                  </a:cubicBezTo>
                  <a:cubicBezTo>
                    <a:pt x="2160" y="2335"/>
                    <a:pt x="2732" y="1865"/>
                    <a:pt x="2732" y="1159"/>
                  </a:cubicBezTo>
                  <a:cubicBezTo>
                    <a:pt x="2732" y="517"/>
                    <a:pt x="2215" y="0"/>
                    <a:pt x="1561" y="0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6005725" y="2504325"/>
              <a:ext cx="194025" cy="156475"/>
            </a:xfrm>
            <a:custGeom>
              <a:avLst/>
              <a:gdLst/>
              <a:ahLst/>
              <a:cxnLst/>
              <a:rect l="l" t="t" r="r" b="b"/>
              <a:pathLst>
                <a:path w="7761" h="6259" extrusionOk="0">
                  <a:moveTo>
                    <a:pt x="3454" y="0"/>
                  </a:moveTo>
                  <a:cubicBezTo>
                    <a:pt x="3001" y="0"/>
                    <a:pt x="2551" y="163"/>
                    <a:pt x="2136" y="532"/>
                  </a:cubicBezTo>
                  <a:cubicBezTo>
                    <a:pt x="1" y="2437"/>
                    <a:pt x="2032" y="4445"/>
                    <a:pt x="3398" y="5352"/>
                  </a:cubicBezTo>
                  <a:cubicBezTo>
                    <a:pt x="4374" y="6006"/>
                    <a:pt x="6853" y="6259"/>
                    <a:pt x="6853" y="6259"/>
                  </a:cubicBezTo>
                  <a:cubicBezTo>
                    <a:pt x="7760" y="3546"/>
                    <a:pt x="5570" y="0"/>
                    <a:pt x="3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6197975" y="2535675"/>
              <a:ext cx="132875" cy="111925"/>
            </a:xfrm>
            <a:custGeom>
              <a:avLst/>
              <a:gdLst/>
              <a:ahLst/>
              <a:cxnLst/>
              <a:rect l="l" t="t" r="r" b="b"/>
              <a:pathLst>
                <a:path w="5315" h="4477" extrusionOk="0">
                  <a:moveTo>
                    <a:pt x="2847" y="1"/>
                  </a:moveTo>
                  <a:cubicBezTo>
                    <a:pt x="2847" y="1"/>
                    <a:pt x="1573" y="1619"/>
                    <a:pt x="1573" y="1619"/>
                  </a:cubicBezTo>
                  <a:cubicBezTo>
                    <a:pt x="1562" y="1619"/>
                    <a:pt x="1" y="253"/>
                    <a:pt x="1" y="253"/>
                  </a:cubicBezTo>
                  <a:lnTo>
                    <a:pt x="1" y="253"/>
                  </a:lnTo>
                  <a:lnTo>
                    <a:pt x="620" y="4006"/>
                  </a:lnTo>
                  <a:lnTo>
                    <a:pt x="4121" y="4477"/>
                  </a:lnTo>
                  <a:lnTo>
                    <a:pt x="5315" y="1424"/>
                  </a:lnTo>
                  <a:lnTo>
                    <a:pt x="3467" y="191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37"/>
          <p:cNvGrpSpPr/>
          <p:nvPr/>
        </p:nvGrpSpPr>
        <p:grpSpPr>
          <a:xfrm>
            <a:off x="1780884" y="3148830"/>
            <a:ext cx="540962" cy="591542"/>
            <a:chOff x="2013650" y="1733325"/>
            <a:chExt cx="407750" cy="445875"/>
          </a:xfrm>
        </p:grpSpPr>
        <p:sp>
          <p:nvSpPr>
            <p:cNvPr id="1032" name="Google Shape;1032;p37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7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37"/>
          <p:cNvGrpSpPr/>
          <p:nvPr/>
        </p:nvGrpSpPr>
        <p:grpSpPr>
          <a:xfrm>
            <a:off x="1134421" y="3809555"/>
            <a:ext cx="540962" cy="591542"/>
            <a:chOff x="2013650" y="1733325"/>
            <a:chExt cx="407750" cy="445875"/>
          </a:xfrm>
        </p:grpSpPr>
        <p:sp>
          <p:nvSpPr>
            <p:cNvPr id="1050" name="Google Shape;1050;p37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" name="Google Shape;1067;p37"/>
          <p:cNvGrpSpPr/>
          <p:nvPr/>
        </p:nvGrpSpPr>
        <p:grpSpPr>
          <a:xfrm>
            <a:off x="715809" y="3076055"/>
            <a:ext cx="540962" cy="591542"/>
            <a:chOff x="2013650" y="1733325"/>
            <a:chExt cx="407750" cy="445875"/>
          </a:xfrm>
        </p:grpSpPr>
        <p:sp>
          <p:nvSpPr>
            <p:cNvPr id="1068" name="Google Shape;1068;p37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7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5" name="Google Shape;1085;p37"/>
          <p:cNvSpPr/>
          <p:nvPr/>
        </p:nvSpPr>
        <p:spPr>
          <a:xfrm>
            <a:off x="5772150" y="-329200"/>
            <a:ext cx="1066800" cy="1857375"/>
          </a:xfrm>
          <a:custGeom>
            <a:avLst/>
            <a:gdLst/>
            <a:ahLst/>
            <a:cxnLst/>
            <a:rect l="l" t="t" r="r" b="b"/>
            <a:pathLst>
              <a:path w="42672" h="74295" extrusionOk="0">
                <a:moveTo>
                  <a:pt x="42672" y="74295"/>
                </a:moveTo>
                <a:cubicBezTo>
                  <a:pt x="33547" y="74295"/>
                  <a:pt x="21101" y="67753"/>
                  <a:pt x="20193" y="58674"/>
                </a:cubicBezTo>
                <a:cubicBezTo>
                  <a:pt x="19304" y="49785"/>
                  <a:pt x="30369" y="41060"/>
                  <a:pt x="27051" y="32766"/>
                </a:cubicBezTo>
                <a:cubicBezTo>
                  <a:pt x="24002" y="25144"/>
                  <a:pt x="12663" y="24474"/>
                  <a:pt x="6858" y="18669"/>
                </a:cubicBezTo>
                <a:cubicBezTo>
                  <a:pt x="2170" y="13981"/>
                  <a:pt x="0" y="6630"/>
                  <a:pt x="0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2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Percentage of lost colonies</a:t>
            </a:r>
            <a:endParaRPr dirty="0"/>
          </a:p>
        </p:txBody>
      </p:sp>
      <p:sp>
        <p:nvSpPr>
          <p:cNvPr id="1171" name="Google Shape;1171;p42"/>
          <p:cNvSpPr txBox="1">
            <a:spLocks noGrp="1"/>
          </p:cNvSpPr>
          <p:nvPr>
            <p:ph type="body" idx="1"/>
          </p:nvPr>
        </p:nvSpPr>
        <p:spPr>
          <a:xfrm>
            <a:off x="1752600" y="1535575"/>
            <a:ext cx="5638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Non mi </a:t>
            </a:r>
            <a:r>
              <a:rPr lang="en" dirty="0" err="1"/>
              <a:t>tornano</a:t>
            </a:r>
            <a:r>
              <a:rPr lang="en" dirty="0"/>
              <a:t> le </a:t>
            </a:r>
            <a:r>
              <a:rPr lang="en" dirty="0" err="1"/>
              <a:t>percentuali</a:t>
            </a:r>
            <a:r>
              <a:rPr lang="en" dirty="0"/>
              <a:t>. Nel </a:t>
            </a:r>
            <a:r>
              <a:rPr lang="en" dirty="0">
                <a:hlinkClick r:id="rId3"/>
              </a:rPr>
              <a:t>sito</a:t>
            </a:r>
            <a:r>
              <a:rPr lang="en" dirty="0"/>
              <a:t> </a:t>
            </a:r>
            <a:r>
              <a:rPr lang="en" dirty="0" err="1"/>
              <a:t>si</a:t>
            </a:r>
            <a:r>
              <a:rPr lang="en" dirty="0"/>
              <a:t> </a:t>
            </a:r>
            <a:r>
              <a:rPr lang="en" dirty="0" err="1"/>
              <a:t>parla</a:t>
            </a:r>
            <a:r>
              <a:rPr lang="en" dirty="0"/>
              <a:t> di:</a:t>
            </a:r>
            <a:br>
              <a:rPr lang="en" dirty="0"/>
            </a:br>
            <a:endParaRPr dirty="0"/>
          </a:p>
          <a:p>
            <a:pPr indent="-342900">
              <a:buSzPts val="1800"/>
            </a:pPr>
            <a:r>
              <a:rPr lang="en" dirty="0"/>
              <a:t>32.2%  lost d</a:t>
            </a:r>
            <a:r>
              <a:rPr lang="it-IT" dirty="0" err="1"/>
              <a:t>uring</a:t>
            </a:r>
            <a:r>
              <a:rPr lang="it-IT" dirty="0"/>
              <a:t> Winter 2020-2021</a:t>
            </a:r>
          </a:p>
          <a:p>
            <a:pPr indent="-342900">
              <a:buSzPts val="1800"/>
            </a:pPr>
            <a:r>
              <a:rPr lang="it-IT" dirty="0" err="1"/>
              <a:t>increase</a:t>
            </a:r>
            <a:r>
              <a:rPr lang="it-IT" dirty="0"/>
              <a:t> of 9.6% over the </a:t>
            </a:r>
            <a:r>
              <a:rPr lang="it-IT" dirty="0" err="1"/>
              <a:t>previous</a:t>
            </a:r>
            <a:r>
              <a:rPr lang="it-IT" dirty="0"/>
              <a:t> winter </a:t>
            </a:r>
            <a:r>
              <a:rPr lang="it-IT" dirty="0" err="1"/>
              <a:t>loss</a:t>
            </a:r>
            <a:r>
              <a:rPr lang="it-IT" dirty="0"/>
              <a:t> rate (22.6%), and </a:t>
            </a:r>
            <a:r>
              <a:rPr lang="it-IT" dirty="0" err="1"/>
              <a:t>was</a:t>
            </a:r>
            <a:r>
              <a:rPr lang="it-IT" dirty="0"/>
              <a:t> 3.9 pp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winter </a:t>
            </a:r>
            <a:r>
              <a:rPr lang="it-IT" dirty="0" err="1"/>
              <a:t>loss</a:t>
            </a:r>
            <a:r>
              <a:rPr lang="it-IT" dirty="0"/>
              <a:t> (28.3%) </a:t>
            </a:r>
            <a:r>
              <a:rPr lang="it-IT" dirty="0" err="1"/>
              <a:t>reported</a:t>
            </a:r>
            <a:r>
              <a:rPr lang="it-IT" dirty="0"/>
              <a:t> by </a:t>
            </a:r>
            <a:r>
              <a:rPr lang="it-IT" dirty="0" err="1"/>
              <a:t>beekeepers</a:t>
            </a:r>
            <a:r>
              <a:rPr lang="it-IT" dirty="0"/>
              <a:t> over the </a:t>
            </a:r>
            <a:r>
              <a:rPr lang="it-IT" dirty="0" err="1"/>
              <a:t>previous</a:t>
            </a:r>
            <a:r>
              <a:rPr lang="it-IT" dirty="0"/>
              <a:t> 14 </a:t>
            </a:r>
            <a:r>
              <a:rPr lang="it-IT" dirty="0" err="1"/>
              <a:t>years</a:t>
            </a:r>
            <a:endParaRPr lang="it-IT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2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Percentage of lost colonies</a:t>
            </a:r>
            <a:endParaRPr dirty="0"/>
          </a:p>
        </p:txBody>
      </p:sp>
      <p:sp>
        <p:nvSpPr>
          <p:cNvPr id="1171" name="Google Shape;1171;p42"/>
          <p:cNvSpPr txBox="1">
            <a:spLocks noGrp="1"/>
          </p:cNvSpPr>
          <p:nvPr>
            <p:ph type="body" idx="1"/>
          </p:nvPr>
        </p:nvSpPr>
        <p:spPr>
          <a:xfrm>
            <a:off x="1752600" y="1535575"/>
            <a:ext cx="5638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Non mi </a:t>
            </a:r>
            <a:r>
              <a:rPr lang="en" dirty="0" err="1"/>
              <a:t>tornano</a:t>
            </a:r>
            <a:r>
              <a:rPr lang="en" dirty="0"/>
              <a:t> le </a:t>
            </a:r>
            <a:r>
              <a:rPr lang="en" dirty="0" err="1"/>
              <a:t>percentuali</a:t>
            </a:r>
            <a:r>
              <a:rPr lang="en" dirty="0"/>
              <a:t>. Nel </a:t>
            </a:r>
            <a:r>
              <a:rPr lang="en" dirty="0">
                <a:hlinkClick r:id="rId3"/>
              </a:rPr>
              <a:t>sito</a:t>
            </a:r>
            <a:r>
              <a:rPr lang="en" dirty="0"/>
              <a:t> </a:t>
            </a:r>
            <a:r>
              <a:rPr lang="en" dirty="0" err="1"/>
              <a:t>si</a:t>
            </a:r>
            <a:r>
              <a:rPr lang="en" dirty="0"/>
              <a:t> </a:t>
            </a:r>
            <a:r>
              <a:rPr lang="en" dirty="0" err="1"/>
              <a:t>parla</a:t>
            </a:r>
            <a:r>
              <a:rPr lang="en" dirty="0"/>
              <a:t> di:</a:t>
            </a:r>
            <a:br>
              <a:rPr lang="en" dirty="0"/>
            </a:br>
            <a:endParaRPr dirty="0"/>
          </a:p>
          <a:p>
            <a:pPr indent="-342900">
              <a:buSzPts val="1800"/>
            </a:pPr>
            <a:r>
              <a:rPr lang="it-IT" dirty="0"/>
              <a:t>31.1% </a:t>
            </a:r>
            <a:r>
              <a:rPr lang="en" dirty="0"/>
              <a:t>lost d</a:t>
            </a:r>
            <a:r>
              <a:rPr lang="it-IT" dirty="0" err="1"/>
              <a:t>uring</a:t>
            </a:r>
            <a:r>
              <a:rPr lang="it-IT" dirty="0"/>
              <a:t> </a:t>
            </a:r>
            <a:r>
              <a:rPr lang="it-IT" dirty="0" err="1"/>
              <a:t>Summer</a:t>
            </a:r>
            <a:r>
              <a:rPr lang="it-IT" dirty="0"/>
              <a:t> 2020-2021</a:t>
            </a:r>
          </a:p>
          <a:p>
            <a:pPr indent="-342900">
              <a:buSzPts val="1800"/>
            </a:pP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− 0.9 pp − </a:t>
            </a:r>
            <a:r>
              <a:rPr lang="it-IT" dirty="0" err="1"/>
              <a:t>than</a:t>
            </a:r>
            <a:r>
              <a:rPr lang="it-IT" dirty="0"/>
              <a:t> last </a:t>
            </a:r>
            <a:r>
              <a:rPr lang="it-IT" dirty="0" err="1"/>
              <a:t>year’s</a:t>
            </a:r>
            <a:r>
              <a:rPr lang="it-IT" dirty="0"/>
              <a:t> </a:t>
            </a:r>
            <a:r>
              <a:rPr lang="it-IT" dirty="0" err="1"/>
              <a:t>estimated</a:t>
            </a:r>
            <a:r>
              <a:rPr lang="it-IT" dirty="0"/>
              <a:t> </a:t>
            </a:r>
            <a:r>
              <a:rPr lang="it-IT" dirty="0" err="1"/>
              <a:t>summer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 </a:t>
            </a:r>
            <a:r>
              <a:rPr lang="it-IT" dirty="0" err="1"/>
              <a:t>loss</a:t>
            </a:r>
            <a:r>
              <a:rPr lang="it-IT" dirty="0"/>
              <a:t> (32.1%),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8.6 pp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summer</a:t>
            </a:r>
            <a:r>
              <a:rPr lang="it-IT" dirty="0"/>
              <a:t> </a:t>
            </a:r>
            <a:r>
              <a:rPr lang="it-IT" dirty="0" err="1"/>
              <a:t>loss</a:t>
            </a:r>
            <a:r>
              <a:rPr lang="it-IT" dirty="0"/>
              <a:t> </a:t>
            </a:r>
            <a:r>
              <a:rPr lang="it-IT" dirty="0" err="1"/>
              <a:t>reported</a:t>
            </a:r>
            <a:r>
              <a:rPr lang="it-IT" dirty="0"/>
              <a:t> by </a:t>
            </a:r>
            <a:r>
              <a:rPr lang="it-IT" dirty="0" err="1"/>
              <a:t>beekeepers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summer</a:t>
            </a:r>
            <a:r>
              <a:rPr lang="it-IT" dirty="0"/>
              <a:t> of 2010 (22.8%),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summer</a:t>
            </a:r>
            <a:r>
              <a:rPr lang="it-IT" dirty="0"/>
              <a:t> </a:t>
            </a:r>
            <a:r>
              <a:rPr lang="it-IT" dirty="0" err="1"/>
              <a:t>losses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first </a:t>
            </a:r>
            <a:r>
              <a:rPr lang="it-IT" dirty="0" err="1"/>
              <a:t>monitored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7414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2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Lost colonies  </a:t>
            </a:r>
            <a:endParaRPr dirty="0"/>
          </a:p>
        </p:txBody>
      </p:sp>
      <p:pic>
        <p:nvPicPr>
          <p:cNvPr id="1030" name="Picture 6" descr="Plot object">
            <a:extLst>
              <a:ext uri="{FF2B5EF4-FFF2-40B4-BE49-F238E27FC236}">
                <a16:creationId xmlns:a16="http://schemas.microsoft.com/office/drawing/2014/main" id="{6E54DB38-256E-B07A-C769-8E2688CE7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50" y="1246395"/>
            <a:ext cx="6109009" cy="354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57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71E9E8B-3633-1D2A-03F4-73B8F218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colonies during winter</a:t>
            </a:r>
          </a:p>
        </p:txBody>
      </p:sp>
      <p:pic>
        <p:nvPicPr>
          <p:cNvPr id="3076" name="Picture 4" descr="Plot object">
            <a:extLst>
              <a:ext uri="{FF2B5EF4-FFF2-40B4-BE49-F238E27FC236}">
                <a16:creationId xmlns:a16="http://schemas.microsoft.com/office/drawing/2014/main" id="{2F12849D-0826-B311-CE57-424DE8F9F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847" y="1372789"/>
            <a:ext cx="5890979" cy="341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303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71E9E8B-3633-1D2A-03F4-73B8F218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colonies during winter</a:t>
            </a:r>
          </a:p>
        </p:txBody>
      </p:sp>
      <p:pic>
        <p:nvPicPr>
          <p:cNvPr id="5122" name="Picture 2" descr="2021 Seasonal honey bee colony loss rates in the United States across years">
            <a:extLst>
              <a:ext uri="{FF2B5EF4-FFF2-40B4-BE49-F238E27FC236}">
                <a16:creationId xmlns:a16="http://schemas.microsoft.com/office/drawing/2014/main" id="{BAB90936-A707-9090-B34B-4D2D20933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229" y="1233445"/>
            <a:ext cx="5847216" cy="355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70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52"/>
          <p:cNvSpPr txBox="1">
            <a:spLocks noGrp="1"/>
          </p:cNvSpPr>
          <p:nvPr>
            <p:ph type="ctrTitle"/>
          </p:nvPr>
        </p:nvSpPr>
        <p:spPr>
          <a:xfrm>
            <a:off x="5028450" y="1500738"/>
            <a:ext cx="36204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Second Section</a:t>
            </a:r>
            <a:endParaRPr dirty="0"/>
          </a:p>
        </p:txBody>
      </p:sp>
      <p:sp>
        <p:nvSpPr>
          <p:cNvPr id="1409" name="Google Shape;1409;p52"/>
          <p:cNvSpPr txBox="1">
            <a:spLocks noGrp="1"/>
          </p:cNvSpPr>
          <p:nvPr>
            <p:ph type="subTitle" idx="1"/>
          </p:nvPr>
        </p:nvSpPr>
        <p:spPr>
          <a:xfrm>
            <a:off x="5028450" y="3274500"/>
            <a:ext cx="261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</a:t>
            </a:r>
            <a:r>
              <a:rPr lang="en"/>
              <a:t>of stressors</a:t>
            </a:r>
            <a:endParaRPr dirty="0"/>
          </a:p>
        </p:txBody>
      </p:sp>
      <p:sp>
        <p:nvSpPr>
          <p:cNvPr id="1410" name="Google Shape;1410;p52"/>
          <p:cNvSpPr/>
          <p:nvPr/>
        </p:nvSpPr>
        <p:spPr>
          <a:xfrm>
            <a:off x="1717902" y="2076478"/>
            <a:ext cx="1561351" cy="17750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0</a:t>
            </a:r>
          </a:p>
        </p:txBody>
      </p:sp>
      <p:sp>
        <p:nvSpPr>
          <p:cNvPr id="1411" name="Google Shape;1411;p52"/>
          <p:cNvSpPr/>
          <p:nvPr/>
        </p:nvSpPr>
        <p:spPr>
          <a:xfrm>
            <a:off x="3400610" y="2076453"/>
            <a:ext cx="1189804" cy="177501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1039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71E9E8B-3633-1D2A-03F4-73B8F218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Varroa mites</a:t>
            </a:r>
          </a:p>
        </p:txBody>
      </p:sp>
      <p:pic>
        <p:nvPicPr>
          <p:cNvPr id="1026" name="Picture 2" descr="Plot object">
            <a:extLst>
              <a:ext uri="{FF2B5EF4-FFF2-40B4-BE49-F238E27FC236}">
                <a16:creationId xmlns:a16="http://schemas.microsoft.com/office/drawing/2014/main" id="{22D2E1D9-7857-F454-A54E-22634429A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717" y="1269950"/>
            <a:ext cx="6068377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lot object">
            <a:extLst>
              <a:ext uri="{FF2B5EF4-FFF2-40B4-BE49-F238E27FC236}">
                <a16:creationId xmlns:a16="http://schemas.microsoft.com/office/drawing/2014/main" id="{B2947EC0-4E28-28EA-8E8B-6188A2360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048" y="584200"/>
            <a:ext cx="3032951" cy="131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449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71E9E8B-3633-1D2A-03F4-73B8F218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Disesases</a:t>
            </a:r>
            <a:endParaRPr lang="en-US" dirty="0"/>
          </a:p>
        </p:txBody>
      </p:sp>
      <p:pic>
        <p:nvPicPr>
          <p:cNvPr id="4098" name="Picture 2" descr="Plot object">
            <a:extLst>
              <a:ext uri="{FF2B5EF4-FFF2-40B4-BE49-F238E27FC236}">
                <a16:creationId xmlns:a16="http://schemas.microsoft.com/office/drawing/2014/main" id="{261178B9-9021-38C9-9AE5-089CA6684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841" y="1334605"/>
            <a:ext cx="5956847" cy="345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lot object">
            <a:extLst>
              <a:ext uri="{FF2B5EF4-FFF2-40B4-BE49-F238E27FC236}">
                <a16:creationId xmlns:a16="http://schemas.microsoft.com/office/drawing/2014/main" id="{693ACEE8-1FF0-46F4-6B69-560CC3871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08" y="410804"/>
            <a:ext cx="2799238" cy="121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522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71E9E8B-3633-1D2A-03F4-73B8F218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Pesticides</a:t>
            </a:r>
          </a:p>
        </p:txBody>
      </p:sp>
      <p:pic>
        <p:nvPicPr>
          <p:cNvPr id="5124" name="Picture 4" descr="Plot object">
            <a:extLst>
              <a:ext uri="{FF2B5EF4-FFF2-40B4-BE49-F238E27FC236}">
                <a16:creationId xmlns:a16="http://schemas.microsoft.com/office/drawing/2014/main" id="{47637299-A7D0-40FE-5555-3005BD0AC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63" y="1349145"/>
            <a:ext cx="6188364" cy="358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lot object">
            <a:extLst>
              <a:ext uri="{FF2B5EF4-FFF2-40B4-BE49-F238E27FC236}">
                <a16:creationId xmlns:a16="http://schemas.microsoft.com/office/drawing/2014/main" id="{F23A62C5-71CE-8EA4-47D2-E2DD2BB0A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818" y="464127"/>
            <a:ext cx="2955636" cy="128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289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71E9E8B-3633-1D2A-03F4-73B8F218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pests</a:t>
            </a:r>
          </a:p>
        </p:txBody>
      </p:sp>
      <p:pic>
        <p:nvPicPr>
          <p:cNvPr id="3076" name="Picture 4" descr="Plot object">
            <a:extLst>
              <a:ext uri="{FF2B5EF4-FFF2-40B4-BE49-F238E27FC236}">
                <a16:creationId xmlns:a16="http://schemas.microsoft.com/office/drawing/2014/main" id="{7B1677F0-3DE6-299D-13BF-D8558EFF9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608" y="1267458"/>
            <a:ext cx="5843732" cy="338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lot object">
            <a:extLst>
              <a:ext uri="{FF2B5EF4-FFF2-40B4-BE49-F238E27FC236}">
                <a16:creationId xmlns:a16="http://schemas.microsoft.com/office/drawing/2014/main" id="{11F01636-63D7-B776-ED59-CE35DF713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028" y="488372"/>
            <a:ext cx="2926717" cy="127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606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40"/>
          <p:cNvSpPr/>
          <p:nvPr/>
        </p:nvSpPr>
        <p:spPr>
          <a:xfrm>
            <a:off x="3607088" y="2363986"/>
            <a:ext cx="1020604" cy="1159905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0"/>
                </a:moveTo>
                <a:lnTo>
                  <a:pt x="0" y="9325"/>
                </a:lnTo>
                <a:lnTo>
                  <a:pt x="482" y="27150"/>
                </a:lnTo>
                <a:lnTo>
                  <a:pt x="16153" y="35650"/>
                </a:lnTo>
                <a:lnTo>
                  <a:pt x="31366" y="26325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0"/>
          <p:cNvSpPr/>
          <p:nvPr/>
        </p:nvSpPr>
        <p:spPr>
          <a:xfrm>
            <a:off x="2963599" y="1304925"/>
            <a:ext cx="1020604" cy="1159816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0"/>
                </a:moveTo>
                <a:lnTo>
                  <a:pt x="0" y="9325"/>
                </a:lnTo>
                <a:lnTo>
                  <a:pt x="482" y="27150"/>
                </a:lnTo>
                <a:lnTo>
                  <a:pt x="16153" y="35650"/>
                </a:lnTo>
                <a:lnTo>
                  <a:pt x="31366" y="26325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0"/>
          <p:cNvSpPr txBox="1">
            <a:spLocks noGrp="1"/>
          </p:cNvSpPr>
          <p:nvPr>
            <p:ph type="title" idx="9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148" name="Google Shape;1148;p40"/>
          <p:cNvSpPr txBox="1">
            <a:spLocks noGrp="1"/>
          </p:cNvSpPr>
          <p:nvPr>
            <p:ph type="subTitle" idx="1"/>
          </p:nvPr>
        </p:nvSpPr>
        <p:spPr>
          <a:xfrm flipH="1">
            <a:off x="4260325" y="1724213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149" name="Google Shape;1149;p40"/>
          <p:cNvSpPr txBox="1">
            <a:spLocks noGrp="1"/>
          </p:cNvSpPr>
          <p:nvPr>
            <p:ph type="subTitle" idx="2"/>
          </p:nvPr>
        </p:nvSpPr>
        <p:spPr>
          <a:xfrm>
            <a:off x="4260325" y="3930976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150" name="Google Shape;1150;p40"/>
          <p:cNvSpPr txBox="1">
            <a:spLocks noGrp="1"/>
          </p:cNvSpPr>
          <p:nvPr>
            <p:ph type="subTitle" idx="3"/>
          </p:nvPr>
        </p:nvSpPr>
        <p:spPr>
          <a:xfrm flipH="1">
            <a:off x="4908025" y="2814479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151" name="Google Shape;1151;p40"/>
          <p:cNvSpPr txBox="1">
            <a:spLocks noGrp="1"/>
          </p:cNvSpPr>
          <p:nvPr>
            <p:ph type="subTitle" idx="4"/>
          </p:nvPr>
        </p:nvSpPr>
        <p:spPr>
          <a:xfrm flipH="1">
            <a:off x="4260325" y="1141688"/>
            <a:ext cx="26340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52" name="Google Shape;1152;p40"/>
          <p:cNvSpPr txBox="1">
            <a:spLocks noGrp="1"/>
          </p:cNvSpPr>
          <p:nvPr>
            <p:ph type="subTitle" idx="5"/>
          </p:nvPr>
        </p:nvSpPr>
        <p:spPr>
          <a:xfrm>
            <a:off x="4260325" y="3329401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53" name="Google Shape;1153;p40"/>
          <p:cNvSpPr txBox="1">
            <a:spLocks noGrp="1"/>
          </p:cNvSpPr>
          <p:nvPr>
            <p:ph type="subTitle" idx="6"/>
          </p:nvPr>
        </p:nvSpPr>
        <p:spPr>
          <a:xfrm flipH="1">
            <a:off x="4908025" y="2327654"/>
            <a:ext cx="26808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</p:txBody>
      </p:sp>
      <p:sp>
        <p:nvSpPr>
          <p:cNvPr id="1154" name="Google Shape;1154;p40"/>
          <p:cNvSpPr txBox="1">
            <a:spLocks noGrp="1"/>
          </p:cNvSpPr>
          <p:nvPr>
            <p:ph type="title" idx="8"/>
          </p:nvPr>
        </p:nvSpPr>
        <p:spPr>
          <a:xfrm>
            <a:off x="2812064" y="1595968"/>
            <a:ext cx="132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li Medium"/>
                <a:ea typeface="Mali Medium"/>
                <a:cs typeface="Mali Medium"/>
                <a:sym typeface="Mali Medium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>
              <a:solidFill>
                <a:schemeClr val="accent2"/>
              </a:solidFill>
              <a:latin typeface="Mali Medium"/>
              <a:ea typeface="Mali Medium"/>
              <a:cs typeface="Mali Medium"/>
              <a:sym typeface="Mali Medium"/>
            </a:endParaRPr>
          </a:p>
        </p:txBody>
      </p:sp>
      <p:sp>
        <p:nvSpPr>
          <p:cNvPr id="1155" name="Google Shape;1155;p40"/>
          <p:cNvSpPr txBox="1">
            <a:spLocks noGrp="1"/>
          </p:cNvSpPr>
          <p:nvPr>
            <p:ph type="title" idx="7"/>
          </p:nvPr>
        </p:nvSpPr>
        <p:spPr>
          <a:xfrm>
            <a:off x="3455589" y="2655068"/>
            <a:ext cx="132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uFill>
                  <a:noFill/>
                </a:uFill>
                <a:latin typeface="Mali Medium"/>
                <a:ea typeface="Mali Medium"/>
                <a:cs typeface="Mali Medium"/>
                <a:sym typeface="Mali Medium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>
              <a:solidFill>
                <a:schemeClr val="accent3"/>
              </a:solidFill>
              <a:latin typeface="Mali Medium"/>
              <a:ea typeface="Mali Medium"/>
              <a:cs typeface="Mali Medium"/>
              <a:sym typeface="Mali Medium"/>
            </a:endParaRPr>
          </a:p>
        </p:txBody>
      </p:sp>
      <p:sp>
        <p:nvSpPr>
          <p:cNvPr id="1156" name="Google Shape;1156;p40"/>
          <p:cNvSpPr/>
          <p:nvPr/>
        </p:nvSpPr>
        <p:spPr>
          <a:xfrm>
            <a:off x="2963562" y="3423122"/>
            <a:ext cx="1020604" cy="1159905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0"/>
                </a:moveTo>
                <a:lnTo>
                  <a:pt x="0" y="9325"/>
                </a:lnTo>
                <a:lnTo>
                  <a:pt x="482" y="27150"/>
                </a:lnTo>
                <a:lnTo>
                  <a:pt x="16153" y="35650"/>
                </a:lnTo>
                <a:lnTo>
                  <a:pt x="31366" y="26325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0"/>
          <p:cNvSpPr txBox="1">
            <a:spLocks noGrp="1"/>
          </p:cNvSpPr>
          <p:nvPr>
            <p:ph type="title"/>
          </p:nvPr>
        </p:nvSpPr>
        <p:spPr>
          <a:xfrm flipH="1">
            <a:off x="2881427" y="3714151"/>
            <a:ext cx="1209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li Medium"/>
                <a:ea typeface="Mali Medium"/>
                <a:cs typeface="Mali Medium"/>
                <a:sym typeface="Mali Medium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>
              <a:solidFill>
                <a:schemeClr val="accent2"/>
              </a:solidFill>
              <a:latin typeface="Mali Medium"/>
              <a:ea typeface="Mali Medium"/>
              <a:cs typeface="Mali Medium"/>
              <a:sym typeface="Mali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71E9E8B-3633-1D2A-03F4-73B8F218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pic>
        <p:nvPicPr>
          <p:cNvPr id="6146" name="Picture 2" descr="Plot object">
            <a:extLst>
              <a:ext uri="{FF2B5EF4-FFF2-40B4-BE49-F238E27FC236}">
                <a16:creationId xmlns:a16="http://schemas.microsoft.com/office/drawing/2014/main" id="{F375BD7F-C6F5-4AD6-2230-BDB6655D3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63" y="1262119"/>
            <a:ext cx="6328929" cy="366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lot object">
            <a:extLst>
              <a:ext uri="{FF2B5EF4-FFF2-40B4-BE49-F238E27FC236}">
                <a16:creationId xmlns:a16="http://schemas.microsoft.com/office/drawing/2014/main" id="{91CDAE76-3184-4449-A854-7EA19C548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084" y="473100"/>
            <a:ext cx="3564115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350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71E9E8B-3633-1D2A-03F4-73B8F218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Unknown</a:t>
            </a:r>
          </a:p>
        </p:txBody>
      </p:sp>
      <p:pic>
        <p:nvPicPr>
          <p:cNvPr id="7172" name="Picture 4" descr="Plot object">
            <a:extLst>
              <a:ext uri="{FF2B5EF4-FFF2-40B4-BE49-F238E27FC236}">
                <a16:creationId xmlns:a16="http://schemas.microsoft.com/office/drawing/2014/main" id="{2FC6FAF3-99AD-1EC8-80D3-A7FA3DEB6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00" y="1316132"/>
            <a:ext cx="6020577" cy="349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lot object">
            <a:extLst>
              <a:ext uri="{FF2B5EF4-FFF2-40B4-BE49-F238E27FC236}">
                <a16:creationId xmlns:a16="http://schemas.microsoft.com/office/drawing/2014/main" id="{F90BF75A-E7F7-5E5A-8ED8-630272218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171" y="395845"/>
            <a:ext cx="3117936" cy="135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421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43"/>
          <p:cNvSpPr txBox="1">
            <a:spLocks noGrp="1"/>
          </p:cNvSpPr>
          <p:nvPr>
            <p:ph type="title" idx="4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Have Two Columns</a:t>
            </a:r>
            <a:endParaRPr/>
          </a:p>
        </p:txBody>
      </p:sp>
      <p:sp>
        <p:nvSpPr>
          <p:cNvPr id="1177" name="Google Shape;1177;p43"/>
          <p:cNvSpPr txBox="1">
            <a:spLocks noGrp="1"/>
          </p:cNvSpPr>
          <p:nvPr>
            <p:ph type="ctrTitle" idx="2"/>
          </p:nvPr>
        </p:nvSpPr>
        <p:spPr>
          <a:xfrm flipH="1">
            <a:off x="1953004" y="2941769"/>
            <a:ext cx="1817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178" name="Google Shape;1178;p43"/>
          <p:cNvSpPr txBox="1">
            <a:spLocks noGrp="1"/>
          </p:cNvSpPr>
          <p:nvPr>
            <p:ph type="subTitle" idx="3"/>
          </p:nvPr>
        </p:nvSpPr>
        <p:spPr>
          <a:xfrm flipH="1">
            <a:off x="1437304" y="3312051"/>
            <a:ext cx="2849100" cy="11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1179" name="Google Shape;1179;p43"/>
          <p:cNvSpPr txBox="1">
            <a:spLocks noGrp="1"/>
          </p:cNvSpPr>
          <p:nvPr>
            <p:ph type="ctrTitle"/>
          </p:nvPr>
        </p:nvSpPr>
        <p:spPr>
          <a:xfrm flipH="1">
            <a:off x="5486154" y="2941769"/>
            <a:ext cx="156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180" name="Google Shape;1180;p43"/>
          <p:cNvSpPr txBox="1">
            <a:spLocks noGrp="1"/>
          </p:cNvSpPr>
          <p:nvPr>
            <p:ph type="subTitle" idx="1"/>
          </p:nvPr>
        </p:nvSpPr>
        <p:spPr>
          <a:xfrm flipH="1">
            <a:off x="4841904" y="3312038"/>
            <a:ext cx="2849100" cy="11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 and was named after the Roman goddess of love</a:t>
            </a:r>
            <a:endParaRPr/>
          </a:p>
        </p:txBody>
      </p:sp>
      <p:grpSp>
        <p:nvGrpSpPr>
          <p:cNvPr id="1181" name="Google Shape;1181;p43"/>
          <p:cNvGrpSpPr/>
          <p:nvPr/>
        </p:nvGrpSpPr>
        <p:grpSpPr>
          <a:xfrm>
            <a:off x="2212530" y="1566053"/>
            <a:ext cx="1298648" cy="1008721"/>
            <a:chOff x="2193678" y="1566053"/>
            <a:chExt cx="1298648" cy="1008721"/>
          </a:xfrm>
        </p:grpSpPr>
        <p:sp>
          <p:nvSpPr>
            <p:cNvPr id="1182" name="Google Shape;1182;p43"/>
            <p:cNvSpPr/>
            <p:nvPr/>
          </p:nvSpPr>
          <p:spPr>
            <a:xfrm>
              <a:off x="2441137" y="1669200"/>
              <a:ext cx="841425" cy="90557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accent2"/>
                  </a:solidFill>
                  <a:latin typeface="Mali"/>
                </a:rPr>
                <a:t>M</a:t>
              </a:r>
            </a:p>
          </p:txBody>
        </p:sp>
        <p:sp>
          <p:nvSpPr>
            <p:cNvPr id="1183" name="Google Shape;1183;p43"/>
            <p:cNvSpPr/>
            <p:nvPr/>
          </p:nvSpPr>
          <p:spPr>
            <a:xfrm rot="6064621">
              <a:off x="3236785" y="1620073"/>
              <a:ext cx="257682" cy="207764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3"/>
            <p:cNvSpPr/>
            <p:nvPr/>
          </p:nvSpPr>
          <p:spPr>
            <a:xfrm rot="-2020614">
              <a:off x="2229661" y="1620065"/>
              <a:ext cx="257690" cy="207771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43"/>
          <p:cNvGrpSpPr/>
          <p:nvPr/>
        </p:nvGrpSpPr>
        <p:grpSpPr>
          <a:xfrm>
            <a:off x="5640728" y="1674862"/>
            <a:ext cx="1217486" cy="894255"/>
            <a:chOff x="5670574" y="1674862"/>
            <a:chExt cx="1217486" cy="894255"/>
          </a:xfrm>
        </p:grpSpPr>
        <p:sp>
          <p:nvSpPr>
            <p:cNvPr id="1186" name="Google Shape;1186;p43"/>
            <p:cNvSpPr/>
            <p:nvPr/>
          </p:nvSpPr>
          <p:spPr>
            <a:xfrm>
              <a:off x="5900440" y="1674862"/>
              <a:ext cx="732002" cy="89425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accent3"/>
                  </a:solidFill>
                  <a:latin typeface="Mali"/>
                </a:rPr>
                <a:t>V</a:t>
              </a:r>
            </a:p>
          </p:txBody>
        </p:sp>
        <p:sp>
          <p:nvSpPr>
            <p:cNvPr id="1187" name="Google Shape;1187;p43"/>
            <p:cNvSpPr/>
            <p:nvPr/>
          </p:nvSpPr>
          <p:spPr>
            <a:xfrm rot="8311391">
              <a:off x="6593888" y="1876625"/>
              <a:ext cx="257680" cy="207762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3"/>
            <p:cNvSpPr/>
            <p:nvPr/>
          </p:nvSpPr>
          <p:spPr>
            <a:xfrm rot="-3649375">
              <a:off x="5695246" y="1896106"/>
              <a:ext cx="257686" cy="207768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" name="Google Shape;1189;p43"/>
          <p:cNvSpPr/>
          <p:nvPr/>
        </p:nvSpPr>
        <p:spPr>
          <a:xfrm>
            <a:off x="-266700" y="2013250"/>
            <a:ext cx="2705100" cy="304800"/>
          </a:xfrm>
          <a:custGeom>
            <a:avLst/>
            <a:gdLst/>
            <a:ahLst/>
            <a:cxnLst/>
            <a:rect l="l" t="t" r="r" b="b"/>
            <a:pathLst>
              <a:path w="108204" h="12192" extrusionOk="0">
                <a:moveTo>
                  <a:pt x="0" y="0"/>
                </a:moveTo>
                <a:cubicBezTo>
                  <a:pt x="4605" y="6907"/>
                  <a:pt x="13415" y="12192"/>
                  <a:pt x="21717" y="12192"/>
                </a:cubicBezTo>
                <a:cubicBezTo>
                  <a:pt x="32119" y="12192"/>
                  <a:pt x="41137" y="4138"/>
                  <a:pt x="51435" y="2667"/>
                </a:cubicBezTo>
                <a:cubicBezTo>
                  <a:pt x="59943" y="1452"/>
                  <a:pt x="67311" y="9834"/>
                  <a:pt x="75819" y="11049"/>
                </a:cubicBezTo>
                <a:cubicBezTo>
                  <a:pt x="86827" y="12622"/>
                  <a:pt x="98258" y="8021"/>
                  <a:pt x="108204" y="3048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190" name="Google Shape;1190;p43"/>
          <p:cNvSpPr/>
          <p:nvPr/>
        </p:nvSpPr>
        <p:spPr>
          <a:xfrm>
            <a:off x="6513275" y="1970601"/>
            <a:ext cx="2916387" cy="368236"/>
          </a:xfrm>
          <a:custGeom>
            <a:avLst/>
            <a:gdLst/>
            <a:ahLst/>
            <a:cxnLst/>
            <a:rect l="l" t="t" r="r" b="b"/>
            <a:pathLst>
              <a:path w="112776" h="13670" extrusionOk="0">
                <a:moveTo>
                  <a:pt x="0" y="6223"/>
                </a:moveTo>
                <a:cubicBezTo>
                  <a:pt x="7964" y="14187"/>
                  <a:pt x="23749" y="16002"/>
                  <a:pt x="33528" y="10414"/>
                </a:cubicBezTo>
                <a:cubicBezTo>
                  <a:pt x="36195" y="8890"/>
                  <a:pt x="37743" y="1270"/>
                  <a:pt x="34671" y="1270"/>
                </a:cubicBezTo>
                <a:cubicBezTo>
                  <a:pt x="33080" y="1270"/>
                  <a:pt x="31948" y="3931"/>
                  <a:pt x="32385" y="5461"/>
                </a:cubicBezTo>
                <a:cubicBezTo>
                  <a:pt x="34484" y="12808"/>
                  <a:pt x="46919" y="12638"/>
                  <a:pt x="54483" y="11557"/>
                </a:cubicBezTo>
                <a:cubicBezTo>
                  <a:pt x="65021" y="10052"/>
                  <a:pt x="74144" y="2977"/>
                  <a:pt x="84582" y="889"/>
                </a:cubicBezTo>
                <a:cubicBezTo>
                  <a:pt x="93819" y="-958"/>
                  <a:pt x="103638" y="509"/>
                  <a:pt x="112776" y="2794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100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44"/>
          <p:cNvSpPr txBox="1">
            <a:spLocks noGrp="1"/>
          </p:cNvSpPr>
          <p:nvPr>
            <p:ph type="title" idx="8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Four Columns?</a:t>
            </a:r>
            <a:endParaRPr/>
          </a:p>
        </p:txBody>
      </p:sp>
      <p:sp>
        <p:nvSpPr>
          <p:cNvPr id="1196" name="Google Shape;1196;p44"/>
          <p:cNvSpPr txBox="1">
            <a:spLocks noGrp="1"/>
          </p:cNvSpPr>
          <p:nvPr>
            <p:ph type="subTitle" idx="1"/>
          </p:nvPr>
        </p:nvSpPr>
        <p:spPr>
          <a:xfrm flipH="1">
            <a:off x="3524550" y="195935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1197" name="Google Shape;1197;p44"/>
          <p:cNvSpPr txBox="1">
            <a:spLocks noGrp="1"/>
          </p:cNvSpPr>
          <p:nvPr>
            <p:ph type="subTitle" idx="5"/>
          </p:nvPr>
        </p:nvSpPr>
        <p:spPr>
          <a:xfrm flipH="1">
            <a:off x="1076425" y="363540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it’s actually a cold place full of iron oxide dust</a:t>
            </a:r>
            <a:endParaRPr/>
          </a:p>
        </p:txBody>
      </p:sp>
      <p:sp>
        <p:nvSpPr>
          <p:cNvPr id="1198" name="Google Shape;1198;p44"/>
          <p:cNvSpPr txBox="1">
            <a:spLocks noGrp="1"/>
          </p:cNvSpPr>
          <p:nvPr>
            <p:ph type="ctrTitle"/>
          </p:nvPr>
        </p:nvSpPr>
        <p:spPr>
          <a:xfrm flipH="1">
            <a:off x="3791700" y="153707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199" name="Google Shape;1199;p44"/>
          <p:cNvSpPr txBox="1">
            <a:spLocks noGrp="1"/>
          </p:cNvSpPr>
          <p:nvPr>
            <p:ph type="ctrTitle" idx="2"/>
          </p:nvPr>
        </p:nvSpPr>
        <p:spPr>
          <a:xfrm flipH="1">
            <a:off x="6240500" y="153707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200" name="Google Shape;1200;p44"/>
          <p:cNvSpPr txBox="1">
            <a:spLocks noGrp="1"/>
          </p:cNvSpPr>
          <p:nvPr>
            <p:ph type="ctrTitle" idx="4"/>
          </p:nvPr>
        </p:nvSpPr>
        <p:spPr>
          <a:xfrm flipH="1">
            <a:off x="1343575" y="319516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201" name="Google Shape;1201;p44"/>
          <p:cNvSpPr txBox="1">
            <a:spLocks noGrp="1"/>
          </p:cNvSpPr>
          <p:nvPr>
            <p:ph type="subTitle" idx="7"/>
          </p:nvPr>
        </p:nvSpPr>
        <p:spPr>
          <a:xfrm flipH="1">
            <a:off x="3524550" y="363540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sp>
        <p:nvSpPr>
          <p:cNvPr id="1202" name="Google Shape;1202;p44"/>
          <p:cNvSpPr txBox="1">
            <a:spLocks noGrp="1"/>
          </p:cNvSpPr>
          <p:nvPr>
            <p:ph type="subTitle" idx="3"/>
          </p:nvPr>
        </p:nvSpPr>
        <p:spPr>
          <a:xfrm flipH="1">
            <a:off x="5973350" y="196170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planet composed of hydrogen and helium</a:t>
            </a:r>
            <a:endParaRPr/>
          </a:p>
        </p:txBody>
      </p:sp>
      <p:sp>
        <p:nvSpPr>
          <p:cNvPr id="1203" name="Google Shape;1203;p44"/>
          <p:cNvSpPr txBox="1">
            <a:spLocks noGrp="1"/>
          </p:cNvSpPr>
          <p:nvPr>
            <p:ph type="ctrTitle" idx="6"/>
          </p:nvPr>
        </p:nvSpPr>
        <p:spPr>
          <a:xfrm flipH="1">
            <a:off x="3664350" y="3195161"/>
            <a:ext cx="1815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grpSp>
        <p:nvGrpSpPr>
          <p:cNvPr id="1204" name="Google Shape;1204;p44"/>
          <p:cNvGrpSpPr/>
          <p:nvPr/>
        </p:nvGrpSpPr>
        <p:grpSpPr>
          <a:xfrm>
            <a:off x="1853394" y="1713980"/>
            <a:ext cx="540962" cy="591542"/>
            <a:chOff x="2013650" y="1733325"/>
            <a:chExt cx="407750" cy="445875"/>
          </a:xfrm>
        </p:grpSpPr>
        <p:sp>
          <p:nvSpPr>
            <p:cNvPr id="1205" name="Google Shape;1205;p44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4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4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4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4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4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4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4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4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4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4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4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4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44"/>
          <p:cNvGrpSpPr/>
          <p:nvPr/>
        </p:nvGrpSpPr>
        <p:grpSpPr>
          <a:xfrm flipH="1">
            <a:off x="6750319" y="3485630"/>
            <a:ext cx="540962" cy="591542"/>
            <a:chOff x="2013650" y="1733325"/>
            <a:chExt cx="407750" cy="445875"/>
          </a:xfrm>
        </p:grpSpPr>
        <p:sp>
          <p:nvSpPr>
            <p:cNvPr id="1223" name="Google Shape;1223;p44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4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4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4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4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4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4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4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4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4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4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4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4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4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4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4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4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5"/>
          <p:cNvSpPr/>
          <p:nvPr/>
        </p:nvSpPr>
        <p:spPr>
          <a:xfrm>
            <a:off x="1024200" y="1529150"/>
            <a:ext cx="7095600" cy="3116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45" name="Google Shape;1245;p45"/>
          <p:cNvGraphicFramePr/>
          <p:nvPr/>
        </p:nvGraphicFramePr>
        <p:xfrm>
          <a:off x="1475188" y="17723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{E0BA464E-C71E-4583-9A26-486C7F11F249}</a:tableStyleId>
              </a:tblPr>
              <a:tblGrid>
                <a:gridCol w="145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Mass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(Earths)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Diameter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(Earths)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Gravity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(Earths)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Mars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L="91425" marR="816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355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370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7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Saturn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490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150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890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7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Venus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1,000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260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245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46" name="Google Shape;1246;p45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Table</a:t>
            </a:r>
            <a:endParaRPr sz="3000"/>
          </a:p>
        </p:txBody>
      </p:sp>
      <p:sp>
        <p:nvSpPr>
          <p:cNvPr id="1247" name="Google Shape;1247;p45"/>
          <p:cNvSpPr/>
          <p:nvPr/>
        </p:nvSpPr>
        <p:spPr>
          <a:xfrm>
            <a:off x="4242381" y="2767038"/>
            <a:ext cx="199900" cy="1381125"/>
          </a:xfrm>
          <a:custGeom>
            <a:avLst/>
            <a:gdLst/>
            <a:ahLst/>
            <a:cxnLst/>
            <a:rect l="l" t="t" r="r" b="b"/>
            <a:pathLst>
              <a:path w="7996" h="55245" extrusionOk="0">
                <a:moveTo>
                  <a:pt x="1374" y="0"/>
                </a:moveTo>
                <a:cubicBezTo>
                  <a:pt x="392" y="8837"/>
                  <a:pt x="-870" y="17976"/>
                  <a:pt x="993" y="26670"/>
                </a:cubicBezTo>
                <a:cubicBezTo>
                  <a:pt x="1473" y="28909"/>
                  <a:pt x="2558" y="31936"/>
                  <a:pt x="4803" y="32385"/>
                </a:cubicBezTo>
                <a:cubicBezTo>
                  <a:pt x="6599" y="32744"/>
                  <a:pt x="8430" y="29551"/>
                  <a:pt x="7851" y="27813"/>
                </a:cubicBezTo>
                <a:cubicBezTo>
                  <a:pt x="7048" y="25403"/>
                  <a:pt x="2371" y="29921"/>
                  <a:pt x="1755" y="32385"/>
                </a:cubicBezTo>
                <a:cubicBezTo>
                  <a:pt x="-93" y="39779"/>
                  <a:pt x="2136" y="47624"/>
                  <a:pt x="2136" y="55245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248" name="Google Shape;1248;p45"/>
          <p:cNvSpPr/>
          <p:nvPr/>
        </p:nvSpPr>
        <p:spPr>
          <a:xfrm>
            <a:off x="5706906" y="2767038"/>
            <a:ext cx="199900" cy="1381125"/>
          </a:xfrm>
          <a:custGeom>
            <a:avLst/>
            <a:gdLst/>
            <a:ahLst/>
            <a:cxnLst/>
            <a:rect l="l" t="t" r="r" b="b"/>
            <a:pathLst>
              <a:path w="7996" h="55245" extrusionOk="0">
                <a:moveTo>
                  <a:pt x="1374" y="0"/>
                </a:moveTo>
                <a:cubicBezTo>
                  <a:pt x="392" y="8837"/>
                  <a:pt x="-870" y="17976"/>
                  <a:pt x="993" y="26670"/>
                </a:cubicBezTo>
                <a:cubicBezTo>
                  <a:pt x="1473" y="28909"/>
                  <a:pt x="2558" y="31936"/>
                  <a:pt x="4803" y="32385"/>
                </a:cubicBezTo>
                <a:cubicBezTo>
                  <a:pt x="6599" y="32744"/>
                  <a:pt x="8430" y="29551"/>
                  <a:pt x="7851" y="27813"/>
                </a:cubicBezTo>
                <a:cubicBezTo>
                  <a:pt x="7048" y="25403"/>
                  <a:pt x="2371" y="29921"/>
                  <a:pt x="1755" y="32385"/>
                </a:cubicBezTo>
                <a:cubicBezTo>
                  <a:pt x="-93" y="39779"/>
                  <a:pt x="2136" y="47624"/>
                  <a:pt x="2136" y="55245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grpSp>
        <p:nvGrpSpPr>
          <p:cNvPr id="1249" name="Google Shape;1249;p45"/>
          <p:cNvGrpSpPr/>
          <p:nvPr/>
        </p:nvGrpSpPr>
        <p:grpSpPr>
          <a:xfrm>
            <a:off x="2362944" y="1885405"/>
            <a:ext cx="540962" cy="591542"/>
            <a:chOff x="2013650" y="1733325"/>
            <a:chExt cx="407750" cy="445875"/>
          </a:xfrm>
        </p:grpSpPr>
        <p:sp>
          <p:nvSpPr>
            <p:cNvPr id="1250" name="Google Shape;1250;p45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5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400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46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Using Infographics!</a:t>
            </a:r>
            <a:endParaRPr/>
          </a:p>
        </p:txBody>
      </p:sp>
      <p:grpSp>
        <p:nvGrpSpPr>
          <p:cNvPr id="1272" name="Google Shape;1272;p46"/>
          <p:cNvGrpSpPr/>
          <p:nvPr/>
        </p:nvGrpSpPr>
        <p:grpSpPr>
          <a:xfrm>
            <a:off x="11217813" y="5054571"/>
            <a:ext cx="333809" cy="373277"/>
            <a:chOff x="861113" y="2885746"/>
            <a:chExt cx="333809" cy="373277"/>
          </a:xfrm>
        </p:grpSpPr>
        <p:sp>
          <p:nvSpPr>
            <p:cNvPr id="1273" name="Google Shape;1273;p46"/>
            <p:cNvSpPr/>
            <p:nvPr/>
          </p:nvSpPr>
          <p:spPr>
            <a:xfrm>
              <a:off x="861113" y="2981533"/>
              <a:ext cx="315970" cy="277489"/>
            </a:xfrm>
            <a:custGeom>
              <a:avLst/>
              <a:gdLst/>
              <a:ahLst/>
              <a:cxnLst/>
              <a:rect l="l" t="t" r="r" b="b"/>
              <a:pathLst>
                <a:path w="9919" h="8711" extrusionOk="0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6"/>
            <p:cNvSpPr/>
            <p:nvPr/>
          </p:nvSpPr>
          <p:spPr>
            <a:xfrm>
              <a:off x="1024976" y="2981756"/>
              <a:ext cx="125572" cy="45903"/>
            </a:xfrm>
            <a:custGeom>
              <a:avLst/>
              <a:gdLst/>
              <a:ahLst/>
              <a:cxnLst/>
              <a:rect l="l" t="t" r="r" b="b"/>
              <a:pathLst>
                <a:path w="3942" h="1441" extrusionOk="0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6"/>
            <p:cNvSpPr/>
            <p:nvPr/>
          </p:nvSpPr>
          <p:spPr>
            <a:xfrm>
              <a:off x="979455" y="2885746"/>
              <a:ext cx="215467" cy="145705"/>
            </a:xfrm>
            <a:custGeom>
              <a:avLst/>
              <a:gdLst/>
              <a:ahLst/>
              <a:cxnLst/>
              <a:rect l="l" t="t" r="r" b="b"/>
              <a:pathLst>
                <a:path w="6764" h="4574" extrusionOk="0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6" name="Google Shape;1276;p46"/>
          <p:cNvSpPr txBox="1">
            <a:spLocks noGrp="1"/>
          </p:cNvSpPr>
          <p:nvPr>
            <p:ph type="subTitle" idx="4294967295"/>
          </p:nvPr>
        </p:nvSpPr>
        <p:spPr>
          <a:xfrm flipH="1">
            <a:off x="6124873" y="2138900"/>
            <a:ext cx="19356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sp>
        <p:nvSpPr>
          <p:cNvPr id="1277" name="Google Shape;1277;p46"/>
          <p:cNvSpPr txBox="1">
            <a:spLocks noGrp="1"/>
          </p:cNvSpPr>
          <p:nvPr>
            <p:ph type="ctrTitle" idx="4294967295"/>
          </p:nvPr>
        </p:nvSpPr>
        <p:spPr>
          <a:xfrm flipH="1">
            <a:off x="1530699" y="2409075"/>
            <a:ext cx="13881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Saturn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78" name="Google Shape;1278;p46"/>
          <p:cNvSpPr txBox="1">
            <a:spLocks noGrp="1"/>
          </p:cNvSpPr>
          <p:nvPr>
            <p:ph type="subTitle" idx="4294967295"/>
          </p:nvPr>
        </p:nvSpPr>
        <p:spPr>
          <a:xfrm flipH="1">
            <a:off x="983199" y="2686875"/>
            <a:ext cx="19356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the ringed one and a gas giant</a:t>
            </a:r>
            <a:endParaRPr sz="1400"/>
          </a:p>
        </p:txBody>
      </p:sp>
      <p:sp>
        <p:nvSpPr>
          <p:cNvPr id="1279" name="Google Shape;1279;p46"/>
          <p:cNvSpPr txBox="1">
            <a:spLocks noGrp="1"/>
          </p:cNvSpPr>
          <p:nvPr>
            <p:ph type="ctrTitle" idx="4294967295"/>
          </p:nvPr>
        </p:nvSpPr>
        <p:spPr>
          <a:xfrm flipH="1">
            <a:off x="6124873" y="2902650"/>
            <a:ext cx="13881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80" name="Google Shape;1280;p46"/>
          <p:cNvSpPr txBox="1">
            <a:spLocks noGrp="1"/>
          </p:cNvSpPr>
          <p:nvPr>
            <p:ph type="subTitle" idx="4294967295"/>
          </p:nvPr>
        </p:nvSpPr>
        <p:spPr>
          <a:xfrm flipH="1">
            <a:off x="6124873" y="3183175"/>
            <a:ext cx="19356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actually cold</a:t>
            </a:r>
            <a:endParaRPr sz="1400"/>
          </a:p>
        </p:txBody>
      </p:sp>
      <p:sp>
        <p:nvSpPr>
          <p:cNvPr id="1281" name="Google Shape;1281;p46"/>
          <p:cNvSpPr txBox="1">
            <a:spLocks noGrp="1"/>
          </p:cNvSpPr>
          <p:nvPr>
            <p:ph type="ctrTitle" idx="4294967295"/>
          </p:nvPr>
        </p:nvSpPr>
        <p:spPr>
          <a:xfrm flipH="1">
            <a:off x="6124873" y="1860975"/>
            <a:ext cx="13881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Mercury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82" name="Google Shape;1282;p46"/>
          <p:cNvSpPr txBox="1">
            <a:spLocks noGrp="1"/>
          </p:cNvSpPr>
          <p:nvPr>
            <p:ph type="ctrTitle" idx="4294967295"/>
          </p:nvPr>
        </p:nvSpPr>
        <p:spPr>
          <a:xfrm flipH="1">
            <a:off x="1530699" y="3447625"/>
            <a:ext cx="13881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Jupiter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83" name="Google Shape;1283;p46"/>
          <p:cNvSpPr txBox="1">
            <a:spLocks noGrp="1"/>
          </p:cNvSpPr>
          <p:nvPr>
            <p:ph type="subTitle" idx="4294967295"/>
          </p:nvPr>
        </p:nvSpPr>
        <p:spPr>
          <a:xfrm flipH="1">
            <a:off x="983199" y="3725425"/>
            <a:ext cx="19356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biggest planet in the Solar System</a:t>
            </a:r>
            <a:endParaRPr sz="1400"/>
          </a:p>
        </p:txBody>
      </p:sp>
      <p:grpSp>
        <p:nvGrpSpPr>
          <p:cNvPr id="1284" name="Google Shape;1284;p46"/>
          <p:cNvGrpSpPr/>
          <p:nvPr/>
        </p:nvGrpSpPr>
        <p:grpSpPr>
          <a:xfrm>
            <a:off x="4376504" y="1572386"/>
            <a:ext cx="1573190" cy="1011405"/>
            <a:chOff x="4376504" y="1572386"/>
            <a:chExt cx="1573190" cy="1011405"/>
          </a:xfrm>
        </p:grpSpPr>
        <p:sp>
          <p:nvSpPr>
            <p:cNvPr id="1285" name="Google Shape;1285;p46"/>
            <p:cNvSpPr/>
            <p:nvPr/>
          </p:nvSpPr>
          <p:spPr>
            <a:xfrm rot="5269329" flipH="1">
              <a:off x="4466129" y="1521574"/>
              <a:ext cx="969832" cy="1113029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86" name="Google Shape;1286;p46"/>
            <p:cNvCxnSpPr/>
            <p:nvPr/>
          </p:nvCxnSpPr>
          <p:spPr>
            <a:xfrm>
              <a:off x="5499694" y="2078075"/>
              <a:ext cx="450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87" name="Google Shape;1287;p46"/>
            <p:cNvSpPr/>
            <p:nvPr/>
          </p:nvSpPr>
          <p:spPr>
            <a:xfrm>
              <a:off x="4732454" y="1885088"/>
              <a:ext cx="437160" cy="385988"/>
            </a:xfrm>
            <a:custGeom>
              <a:avLst/>
              <a:gdLst/>
              <a:ahLst/>
              <a:cxnLst/>
              <a:rect l="l" t="t" r="r" b="b"/>
              <a:pathLst>
                <a:path w="19273" h="17017" extrusionOk="0">
                  <a:moveTo>
                    <a:pt x="5119" y="1"/>
                  </a:moveTo>
                  <a:cubicBezTo>
                    <a:pt x="2198" y="1"/>
                    <a:pt x="0" y="2389"/>
                    <a:pt x="0" y="5554"/>
                  </a:cubicBezTo>
                  <a:cubicBezTo>
                    <a:pt x="0" y="8974"/>
                    <a:pt x="2744" y="11311"/>
                    <a:pt x="6902" y="14855"/>
                  </a:cubicBezTo>
                  <a:cubicBezTo>
                    <a:pt x="7607" y="15458"/>
                    <a:pt x="8408" y="16138"/>
                    <a:pt x="9239" y="16867"/>
                  </a:cubicBezTo>
                  <a:cubicBezTo>
                    <a:pt x="9352" y="16966"/>
                    <a:pt x="9493" y="17016"/>
                    <a:pt x="9635" y="17016"/>
                  </a:cubicBezTo>
                  <a:cubicBezTo>
                    <a:pt x="9776" y="17016"/>
                    <a:pt x="9918" y="16966"/>
                    <a:pt x="10031" y="16867"/>
                  </a:cubicBezTo>
                  <a:cubicBezTo>
                    <a:pt x="10862" y="16138"/>
                    <a:pt x="11663" y="15458"/>
                    <a:pt x="12370" y="14855"/>
                  </a:cubicBezTo>
                  <a:cubicBezTo>
                    <a:pt x="16526" y="11314"/>
                    <a:pt x="19272" y="8974"/>
                    <a:pt x="19272" y="5554"/>
                  </a:cubicBezTo>
                  <a:cubicBezTo>
                    <a:pt x="19272" y="2389"/>
                    <a:pt x="17071" y="1"/>
                    <a:pt x="14153" y="1"/>
                  </a:cubicBezTo>
                  <a:cubicBezTo>
                    <a:pt x="13105" y="1"/>
                    <a:pt x="12148" y="332"/>
                    <a:pt x="11301" y="986"/>
                  </a:cubicBezTo>
                  <a:cubicBezTo>
                    <a:pt x="10491" y="1612"/>
                    <a:pt x="9952" y="2410"/>
                    <a:pt x="9636" y="2991"/>
                  </a:cubicBezTo>
                  <a:cubicBezTo>
                    <a:pt x="9317" y="2410"/>
                    <a:pt x="8778" y="1612"/>
                    <a:pt x="7968" y="986"/>
                  </a:cubicBezTo>
                  <a:cubicBezTo>
                    <a:pt x="7122" y="332"/>
                    <a:pt x="6164" y="1"/>
                    <a:pt x="5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88" name="Google Shape;1288;p46"/>
          <p:cNvGrpSpPr/>
          <p:nvPr/>
        </p:nvGrpSpPr>
        <p:grpSpPr>
          <a:xfrm>
            <a:off x="3072725" y="2110569"/>
            <a:ext cx="1571988" cy="1011436"/>
            <a:chOff x="3072725" y="2110569"/>
            <a:chExt cx="1571988" cy="1011436"/>
          </a:xfrm>
        </p:grpSpPr>
        <p:sp>
          <p:nvSpPr>
            <p:cNvPr id="1289" name="Google Shape;1289;p46"/>
            <p:cNvSpPr/>
            <p:nvPr/>
          </p:nvSpPr>
          <p:spPr>
            <a:xfrm rot="5269329" flipH="1">
              <a:off x="3585241" y="2059772"/>
              <a:ext cx="969862" cy="1113029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6"/>
            <p:cNvSpPr/>
            <p:nvPr/>
          </p:nvSpPr>
          <p:spPr>
            <a:xfrm>
              <a:off x="3837522" y="2420263"/>
              <a:ext cx="444600" cy="412731"/>
            </a:xfrm>
            <a:custGeom>
              <a:avLst/>
              <a:gdLst/>
              <a:ahLst/>
              <a:cxnLst/>
              <a:rect l="l" t="t" r="r" b="b"/>
              <a:pathLst>
                <a:path w="19601" h="18196" extrusionOk="0">
                  <a:moveTo>
                    <a:pt x="9798" y="0"/>
                  </a:moveTo>
                  <a:cubicBezTo>
                    <a:pt x="9597" y="0"/>
                    <a:pt x="9397" y="104"/>
                    <a:pt x="9293" y="312"/>
                  </a:cubicBezTo>
                  <a:lnTo>
                    <a:pt x="6619" y="5666"/>
                  </a:lnTo>
                  <a:lnTo>
                    <a:pt x="648" y="6524"/>
                  </a:lnTo>
                  <a:cubicBezTo>
                    <a:pt x="184" y="6590"/>
                    <a:pt x="1" y="7163"/>
                    <a:pt x="338" y="7488"/>
                  </a:cubicBezTo>
                  <a:lnTo>
                    <a:pt x="4659" y="11652"/>
                  </a:lnTo>
                  <a:lnTo>
                    <a:pt x="3638" y="17530"/>
                  </a:lnTo>
                  <a:cubicBezTo>
                    <a:pt x="3574" y="17898"/>
                    <a:pt x="3865" y="18195"/>
                    <a:pt x="4195" y="18195"/>
                  </a:cubicBezTo>
                  <a:cubicBezTo>
                    <a:pt x="4281" y="18195"/>
                    <a:pt x="4371" y="18175"/>
                    <a:pt x="4457" y="18129"/>
                  </a:cubicBezTo>
                  <a:lnTo>
                    <a:pt x="9802" y="15350"/>
                  </a:lnTo>
                  <a:lnTo>
                    <a:pt x="15147" y="18129"/>
                  </a:lnTo>
                  <a:cubicBezTo>
                    <a:pt x="15233" y="18175"/>
                    <a:pt x="15322" y="18195"/>
                    <a:pt x="15408" y="18195"/>
                  </a:cubicBezTo>
                  <a:cubicBezTo>
                    <a:pt x="15736" y="18195"/>
                    <a:pt x="16025" y="17898"/>
                    <a:pt x="15963" y="17533"/>
                  </a:cubicBezTo>
                  <a:lnTo>
                    <a:pt x="14942" y="11652"/>
                  </a:lnTo>
                  <a:lnTo>
                    <a:pt x="19263" y="7491"/>
                  </a:lnTo>
                  <a:cubicBezTo>
                    <a:pt x="19601" y="7163"/>
                    <a:pt x="19417" y="6590"/>
                    <a:pt x="18950" y="6524"/>
                  </a:cubicBezTo>
                  <a:lnTo>
                    <a:pt x="12976" y="5666"/>
                  </a:lnTo>
                  <a:lnTo>
                    <a:pt x="10302" y="312"/>
                  </a:lnTo>
                  <a:cubicBezTo>
                    <a:pt x="10198" y="104"/>
                    <a:pt x="9998" y="0"/>
                    <a:pt x="9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cxnSp>
          <p:nvCxnSpPr>
            <p:cNvPr id="1291" name="Google Shape;1291;p46"/>
            <p:cNvCxnSpPr/>
            <p:nvPr/>
          </p:nvCxnSpPr>
          <p:spPr>
            <a:xfrm>
              <a:off x="3072725" y="2628888"/>
              <a:ext cx="450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92" name="Google Shape;1292;p46"/>
          <p:cNvGrpSpPr/>
          <p:nvPr/>
        </p:nvGrpSpPr>
        <p:grpSpPr>
          <a:xfrm>
            <a:off x="3072725" y="3152706"/>
            <a:ext cx="1571987" cy="1011405"/>
            <a:chOff x="3072725" y="3152706"/>
            <a:chExt cx="1571987" cy="1011405"/>
          </a:xfrm>
        </p:grpSpPr>
        <p:sp>
          <p:nvSpPr>
            <p:cNvPr id="1293" name="Google Shape;1293;p46"/>
            <p:cNvSpPr/>
            <p:nvPr/>
          </p:nvSpPr>
          <p:spPr>
            <a:xfrm rot="5269329" flipH="1">
              <a:off x="3585256" y="3101894"/>
              <a:ext cx="969832" cy="1113029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4" name="Google Shape;1294;p46"/>
            <p:cNvGrpSpPr/>
            <p:nvPr/>
          </p:nvGrpSpPr>
          <p:grpSpPr>
            <a:xfrm>
              <a:off x="3906850" y="3450484"/>
              <a:ext cx="380816" cy="436570"/>
              <a:chOff x="3895050" y="3806775"/>
              <a:chExt cx="419725" cy="481175"/>
            </a:xfrm>
          </p:grpSpPr>
          <p:sp>
            <p:nvSpPr>
              <p:cNvPr id="1295" name="Google Shape;1295;p46"/>
              <p:cNvSpPr/>
              <p:nvPr/>
            </p:nvSpPr>
            <p:spPr>
              <a:xfrm>
                <a:off x="3895050" y="3942650"/>
                <a:ext cx="419725" cy="345300"/>
              </a:xfrm>
              <a:custGeom>
                <a:avLst/>
                <a:gdLst/>
                <a:ahLst/>
                <a:cxnLst/>
                <a:rect l="l" t="t" r="r" b="b"/>
                <a:pathLst>
                  <a:path w="16789" h="13812" extrusionOk="0">
                    <a:moveTo>
                      <a:pt x="4448" y="1"/>
                    </a:moveTo>
                    <a:cubicBezTo>
                      <a:pt x="4233" y="1"/>
                      <a:pt x="4016" y="18"/>
                      <a:pt x="3801" y="54"/>
                    </a:cubicBezTo>
                    <a:cubicBezTo>
                      <a:pt x="1545" y="418"/>
                      <a:pt x="1" y="2604"/>
                      <a:pt x="356" y="4929"/>
                    </a:cubicBezTo>
                    <a:cubicBezTo>
                      <a:pt x="994" y="9100"/>
                      <a:pt x="2205" y="11942"/>
                      <a:pt x="3858" y="13147"/>
                    </a:cubicBezTo>
                    <a:cubicBezTo>
                      <a:pt x="4470" y="13592"/>
                      <a:pt x="5129" y="13811"/>
                      <a:pt x="5863" y="13811"/>
                    </a:cubicBezTo>
                    <a:cubicBezTo>
                      <a:pt x="6071" y="13811"/>
                      <a:pt x="6286" y="13793"/>
                      <a:pt x="6508" y="13758"/>
                    </a:cubicBezTo>
                    <a:cubicBezTo>
                      <a:pt x="7125" y="13659"/>
                      <a:pt x="7610" y="13406"/>
                      <a:pt x="7999" y="12987"/>
                    </a:cubicBezTo>
                    <a:lnTo>
                      <a:pt x="8396" y="12557"/>
                    </a:lnTo>
                    <a:lnTo>
                      <a:pt x="8791" y="12987"/>
                    </a:lnTo>
                    <a:cubicBezTo>
                      <a:pt x="9179" y="13406"/>
                      <a:pt x="9667" y="13659"/>
                      <a:pt x="10281" y="13758"/>
                    </a:cubicBezTo>
                    <a:cubicBezTo>
                      <a:pt x="10503" y="13793"/>
                      <a:pt x="10718" y="13811"/>
                      <a:pt x="10927" y="13811"/>
                    </a:cubicBezTo>
                    <a:cubicBezTo>
                      <a:pt x="11660" y="13811"/>
                      <a:pt x="12319" y="13592"/>
                      <a:pt x="12931" y="13147"/>
                    </a:cubicBezTo>
                    <a:cubicBezTo>
                      <a:pt x="14587" y="11942"/>
                      <a:pt x="15795" y="9100"/>
                      <a:pt x="16433" y="4929"/>
                    </a:cubicBezTo>
                    <a:cubicBezTo>
                      <a:pt x="16788" y="2604"/>
                      <a:pt x="15244" y="418"/>
                      <a:pt x="12988" y="54"/>
                    </a:cubicBezTo>
                    <a:cubicBezTo>
                      <a:pt x="12773" y="18"/>
                      <a:pt x="12556" y="1"/>
                      <a:pt x="12341" y="1"/>
                    </a:cubicBezTo>
                    <a:cubicBezTo>
                      <a:pt x="11461" y="1"/>
                      <a:pt x="10599" y="293"/>
                      <a:pt x="9893" y="840"/>
                    </a:cubicBezTo>
                    <a:cubicBezTo>
                      <a:pt x="9601" y="1063"/>
                      <a:pt x="9263" y="1216"/>
                      <a:pt x="8905" y="1292"/>
                    </a:cubicBezTo>
                    <a:cubicBezTo>
                      <a:pt x="8736" y="1326"/>
                      <a:pt x="8567" y="1343"/>
                      <a:pt x="8397" y="1343"/>
                    </a:cubicBezTo>
                    <a:cubicBezTo>
                      <a:pt x="8296" y="1343"/>
                      <a:pt x="8196" y="1337"/>
                      <a:pt x="8095" y="1325"/>
                    </a:cubicBezTo>
                    <a:cubicBezTo>
                      <a:pt x="7658" y="1273"/>
                      <a:pt x="7246" y="1105"/>
                      <a:pt x="6896" y="840"/>
                    </a:cubicBezTo>
                    <a:cubicBezTo>
                      <a:pt x="6190" y="293"/>
                      <a:pt x="5328" y="1"/>
                      <a:pt x="44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96" name="Google Shape;1296;p46"/>
              <p:cNvSpPr/>
              <p:nvPr/>
            </p:nvSpPr>
            <p:spPr>
              <a:xfrm>
                <a:off x="4016325" y="3806775"/>
                <a:ext cx="199225" cy="142475"/>
              </a:xfrm>
              <a:custGeom>
                <a:avLst/>
                <a:gdLst/>
                <a:ahLst/>
                <a:cxnLst/>
                <a:rect l="l" t="t" r="r" b="b"/>
                <a:pathLst>
                  <a:path w="7969" h="5699" extrusionOk="0">
                    <a:moveTo>
                      <a:pt x="1350" y="0"/>
                    </a:moveTo>
                    <a:cubicBezTo>
                      <a:pt x="1132" y="0"/>
                      <a:pt x="925" y="129"/>
                      <a:pt x="832" y="343"/>
                    </a:cubicBezTo>
                    <a:cubicBezTo>
                      <a:pt x="799" y="424"/>
                      <a:pt x="1" y="2330"/>
                      <a:pt x="678" y="4101"/>
                    </a:cubicBezTo>
                    <a:cubicBezTo>
                      <a:pt x="736" y="4242"/>
                      <a:pt x="796" y="4381"/>
                      <a:pt x="868" y="4516"/>
                    </a:cubicBezTo>
                    <a:cubicBezTo>
                      <a:pt x="1534" y="4691"/>
                      <a:pt x="2157" y="4995"/>
                      <a:pt x="2702" y="5414"/>
                    </a:cubicBezTo>
                    <a:cubicBezTo>
                      <a:pt x="2950" y="5603"/>
                      <a:pt x="3247" y="5698"/>
                      <a:pt x="3544" y="5698"/>
                    </a:cubicBezTo>
                    <a:cubicBezTo>
                      <a:pt x="3840" y="5698"/>
                      <a:pt x="4137" y="5603"/>
                      <a:pt x="4385" y="5414"/>
                    </a:cubicBezTo>
                    <a:cubicBezTo>
                      <a:pt x="4442" y="5368"/>
                      <a:pt x="4503" y="5326"/>
                      <a:pt x="4563" y="5284"/>
                    </a:cubicBezTo>
                    <a:cubicBezTo>
                      <a:pt x="4870" y="4592"/>
                      <a:pt x="5355" y="3968"/>
                      <a:pt x="6020" y="3417"/>
                    </a:cubicBezTo>
                    <a:cubicBezTo>
                      <a:pt x="6478" y="3035"/>
                      <a:pt x="6987" y="2722"/>
                      <a:pt x="7532" y="2484"/>
                    </a:cubicBezTo>
                    <a:cubicBezTo>
                      <a:pt x="7824" y="2372"/>
                      <a:pt x="7969" y="2044"/>
                      <a:pt x="7854" y="1752"/>
                    </a:cubicBezTo>
                    <a:cubicBezTo>
                      <a:pt x="7768" y="1529"/>
                      <a:pt x="7554" y="1392"/>
                      <a:pt x="7327" y="1392"/>
                    </a:cubicBezTo>
                    <a:cubicBezTo>
                      <a:pt x="7260" y="1392"/>
                      <a:pt x="7192" y="1404"/>
                      <a:pt x="7125" y="1430"/>
                    </a:cubicBezTo>
                    <a:lnTo>
                      <a:pt x="7125" y="1433"/>
                    </a:lnTo>
                    <a:cubicBezTo>
                      <a:pt x="7089" y="1445"/>
                      <a:pt x="6243" y="1776"/>
                      <a:pt x="5334" y="2520"/>
                    </a:cubicBezTo>
                    <a:cubicBezTo>
                      <a:pt x="4997" y="2794"/>
                      <a:pt x="4689" y="3098"/>
                      <a:pt x="4412" y="3429"/>
                    </a:cubicBezTo>
                    <a:cubicBezTo>
                      <a:pt x="4367" y="3194"/>
                      <a:pt x="4301" y="2965"/>
                      <a:pt x="4217" y="2743"/>
                    </a:cubicBezTo>
                    <a:cubicBezTo>
                      <a:pt x="3536" y="972"/>
                      <a:pt x="1669" y="90"/>
                      <a:pt x="1588" y="54"/>
                    </a:cubicBezTo>
                    <a:cubicBezTo>
                      <a:pt x="1511" y="17"/>
                      <a:pt x="1430" y="0"/>
                      <a:pt x="13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cxnSp>
          <p:nvCxnSpPr>
            <p:cNvPr id="1297" name="Google Shape;1297;p46"/>
            <p:cNvCxnSpPr/>
            <p:nvPr/>
          </p:nvCxnSpPr>
          <p:spPr>
            <a:xfrm>
              <a:off x="3072725" y="3668750"/>
              <a:ext cx="450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98" name="Google Shape;1298;p46"/>
          <p:cNvGrpSpPr/>
          <p:nvPr/>
        </p:nvGrpSpPr>
        <p:grpSpPr>
          <a:xfrm>
            <a:off x="4376504" y="2613809"/>
            <a:ext cx="1573190" cy="1011408"/>
            <a:chOff x="4376504" y="2613809"/>
            <a:chExt cx="1573190" cy="1011408"/>
          </a:xfrm>
        </p:grpSpPr>
        <p:sp>
          <p:nvSpPr>
            <p:cNvPr id="1299" name="Google Shape;1299;p46"/>
            <p:cNvSpPr/>
            <p:nvPr/>
          </p:nvSpPr>
          <p:spPr>
            <a:xfrm rot="5269329" flipH="1">
              <a:off x="4465755" y="2563358"/>
              <a:ext cx="969862" cy="1112312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0" name="Google Shape;1300;p46"/>
            <p:cNvGrpSpPr/>
            <p:nvPr/>
          </p:nvGrpSpPr>
          <p:grpSpPr>
            <a:xfrm>
              <a:off x="4768349" y="2900940"/>
              <a:ext cx="439541" cy="437160"/>
              <a:chOff x="1535000" y="3223325"/>
              <a:chExt cx="484450" cy="481825"/>
            </a:xfrm>
          </p:grpSpPr>
          <p:sp>
            <p:nvSpPr>
              <p:cNvPr id="1301" name="Google Shape;1301;p46"/>
              <p:cNvSpPr/>
              <p:nvPr/>
            </p:nvSpPr>
            <p:spPr>
              <a:xfrm>
                <a:off x="1760150" y="3308225"/>
                <a:ext cx="143825" cy="140600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5624" extrusionOk="0">
                    <a:moveTo>
                      <a:pt x="2928" y="0"/>
                    </a:moveTo>
                    <a:cubicBezTo>
                      <a:pt x="2723" y="0"/>
                      <a:pt x="2518" y="96"/>
                      <a:pt x="2422" y="287"/>
                    </a:cubicBezTo>
                    <a:lnTo>
                      <a:pt x="1756" y="1627"/>
                    </a:lnTo>
                    <a:lnTo>
                      <a:pt x="416" y="2295"/>
                    </a:lnTo>
                    <a:cubicBezTo>
                      <a:pt x="1" y="2503"/>
                      <a:pt x="1" y="3096"/>
                      <a:pt x="416" y="3304"/>
                    </a:cubicBezTo>
                    <a:lnTo>
                      <a:pt x="1756" y="3973"/>
                    </a:lnTo>
                    <a:lnTo>
                      <a:pt x="2422" y="5310"/>
                    </a:lnTo>
                    <a:cubicBezTo>
                      <a:pt x="2526" y="5519"/>
                      <a:pt x="2727" y="5624"/>
                      <a:pt x="2928" y="5624"/>
                    </a:cubicBezTo>
                    <a:cubicBezTo>
                      <a:pt x="3129" y="5624"/>
                      <a:pt x="3330" y="5519"/>
                      <a:pt x="3434" y="5310"/>
                    </a:cubicBezTo>
                    <a:lnTo>
                      <a:pt x="4102" y="3973"/>
                    </a:lnTo>
                    <a:lnTo>
                      <a:pt x="5439" y="3304"/>
                    </a:lnTo>
                    <a:cubicBezTo>
                      <a:pt x="5629" y="3208"/>
                      <a:pt x="5752" y="3012"/>
                      <a:pt x="5752" y="2798"/>
                    </a:cubicBezTo>
                    <a:cubicBezTo>
                      <a:pt x="5752" y="2585"/>
                      <a:pt x="5632" y="2389"/>
                      <a:pt x="5439" y="2295"/>
                    </a:cubicBezTo>
                    <a:lnTo>
                      <a:pt x="4102" y="1627"/>
                    </a:lnTo>
                    <a:lnTo>
                      <a:pt x="3434" y="287"/>
                    </a:lnTo>
                    <a:cubicBezTo>
                      <a:pt x="3337" y="96"/>
                      <a:pt x="3132" y="0"/>
                      <a:pt x="29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02" name="Google Shape;1302;p46"/>
              <p:cNvSpPr/>
              <p:nvPr/>
            </p:nvSpPr>
            <p:spPr>
              <a:xfrm>
                <a:off x="1873075" y="3421150"/>
                <a:ext cx="146375" cy="140600"/>
              </a:xfrm>
              <a:custGeom>
                <a:avLst/>
                <a:gdLst/>
                <a:ahLst/>
                <a:cxnLst/>
                <a:rect l="l" t="t" r="r" b="b"/>
                <a:pathLst>
                  <a:path w="5855" h="5624" extrusionOk="0">
                    <a:moveTo>
                      <a:pt x="2928" y="0"/>
                    </a:moveTo>
                    <a:cubicBezTo>
                      <a:pt x="2723" y="0"/>
                      <a:pt x="2518" y="96"/>
                      <a:pt x="2422" y="287"/>
                    </a:cubicBezTo>
                    <a:lnTo>
                      <a:pt x="1756" y="1627"/>
                    </a:lnTo>
                    <a:lnTo>
                      <a:pt x="416" y="2295"/>
                    </a:lnTo>
                    <a:cubicBezTo>
                      <a:pt x="1" y="2503"/>
                      <a:pt x="1" y="3096"/>
                      <a:pt x="416" y="3304"/>
                    </a:cubicBezTo>
                    <a:lnTo>
                      <a:pt x="1756" y="3973"/>
                    </a:lnTo>
                    <a:lnTo>
                      <a:pt x="2422" y="5310"/>
                    </a:lnTo>
                    <a:cubicBezTo>
                      <a:pt x="2526" y="5519"/>
                      <a:pt x="2727" y="5624"/>
                      <a:pt x="2928" y="5624"/>
                    </a:cubicBezTo>
                    <a:cubicBezTo>
                      <a:pt x="3129" y="5624"/>
                      <a:pt x="3330" y="5519"/>
                      <a:pt x="3433" y="5310"/>
                    </a:cubicBezTo>
                    <a:lnTo>
                      <a:pt x="4102" y="3973"/>
                    </a:lnTo>
                    <a:lnTo>
                      <a:pt x="5439" y="3304"/>
                    </a:lnTo>
                    <a:cubicBezTo>
                      <a:pt x="5854" y="3096"/>
                      <a:pt x="5854" y="2503"/>
                      <a:pt x="5439" y="2295"/>
                    </a:cubicBezTo>
                    <a:lnTo>
                      <a:pt x="4102" y="1627"/>
                    </a:lnTo>
                    <a:lnTo>
                      <a:pt x="3433" y="287"/>
                    </a:lnTo>
                    <a:cubicBezTo>
                      <a:pt x="3337" y="96"/>
                      <a:pt x="3132" y="0"/>
                      <a:pt x="29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03" name="Google Shape;1303;p46"/>
              <p:cNvSpPr/>
              <p:nvPr/>
            </p:nvSpPr>
            <p:spPr>
              <a:xfrm>
                <a:off x="1535000" y="3223325"/>
                <a:ext cx="406450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6258" h="19273" extrusionOk="0">
                    <a:moveTo>
                      <a:pt x="9660" y="0"/>
                    </a:moveTo>
                    <a:cubicBezTo>
                      <a:pt x="4399" y="0"/>
                      <a:pt x="0" y="4351"/>
                      <a:pt x="0" y="9636"/>
                    </a:cubicBezTo>
                    <a:cubicBezTo>
                      <a:pt x="0" y="14927"/>
                      <a:pt x="4381" y="19272"/>
                      <a:pt x="9675" y="19272"/>
                    </a:cubicBezTo>
                    <a:cubicBezTo>
                      <a:pt x="12012" y="19269"/>
                      <a:pt x="14270" y="18411"/>
                      <a:pt x="16023" y="16860"/>
                    </a:cubicBezTo>
                    <a:cubicBezTo>
                      <a:pt x="16195" y="16707"/>
                      <a:pt x="16258" y="16463"/>
                      <a:pt x="16176" y="16243"/>
                    </a:cubicBezTo>
                    <a:cubicBezTo>
                      <a:pt x="16098" y="16026"/>
                      <a:pt x="15893" y="15879"/>
                      <a:pt x="15662" y="15872"/>
                    </a:cubicBezTo>
                    <a:cubicBezTo>
                      <a:pt x="11352" y="15752"/>
                      <a:pt x="7980" y="12250"/>
                      <a:pt x="7980" y="7941"/>
                    </a:cubicBezTo>
                    <a:cubicBezTo>
                      <a:pt x="7974" y="5207"/>
                      <a:pt x="9380" y="2662"/>
                      <a:pt x="11696" y="1211"/>
                    </a:cubicBezTo>
                    <a:cubicBezTo>
                      <a:pt x="12129" y="937"/>
                      <a:pt x="12006" y="274"/>
                      <a:pt x="11503" y="178"/>
                    </a:cubicBezTo>
                    <a:cubicBezTo>
                      <a:pt x="10881" y="58"/>
                      <a:pt x="10265" y="0"/>
                      <a:pt x="96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cxnSp>
          <p:nvCxnSpPr>
            <p:cNvPr id="1304" name="Google Shape;1304;p46"/>
            <p:cNvCxnSpPr/>
            <p:nvPr/>
          </p:nvCxnSpPr>
          <p:spPr>
            <a:xfrm>
              <a:off x="5499694" y="3119513"/>
              <a:ext cx="450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47"/>
          <p:cNvSpPr txBox="1">
            <a:spLocks noGrp="1"/>
          </p:cNvSpPr>
          <p:nvPr>
            <p:ph type="ctrTitle"/>
          </p:nvPr>
        </p:nvSpPr>
        <p:spPr>
          <a:xfrm flipH="1">
            <a:off x="1092625" y="2279500"/>
            <a:ext cx="3736200" cy="6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1310" name="Google Shape;1310;p47"/>
          <p:cNvSpPr txBox="1">
            <a:spLocks noGrp="1"/>
          </p:cNvSpPr>
          <p:nvPr>
            <p:ph type="subTitle" idx="1"/>
          </p:nvPr>
        </p:nvSpPr>
        <p:spPr>
          <a:xfrm flipH="1">
            <a:off x="1092625" y="782450"/>
            <a:ext cx="3736200" cy="13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grpSp>
        <p:nvGrpSpPr>
          <p:cNvPr id="1311" name="Google Shape;1311;p47"/>
          <p:cNvGrpSpPr/>
          <p:nvPr/>
        </p:nvGrpSpPr>
        <p:grpSpPr>
          <a:xfrm flipH="1">
            <a:off x="2106396" y="3271107"/>
            <a:ext cx="1052997" cy="1151254"/>
            <a:chOff x="5949775" y="2481625"/>
            <a:chExt cx="407775" cy="445825"/>
          </a:xfrm>
        </p:grpSpPr>
        <p:sp>
          <p:nvSpPr>
            <p:cNvPr id="1312" name="Google Shape;1312;p47"/>
            <p:cNvSpPr/>
            <p:nvPr/>
          </p:nvSpPr>
          <p:spPr>
            <a:xfrm>
              <a:off x="5949775" y="2746875"/>
              <a:ext cx="72925" cy="42200"/>
            </a:xfrm>
            <a:custGeom>
              <a:avLst/>
              <a:gdLst/>
              <a:ahLst/>
              <a:cxnLst/>
              <a:rect l="l" t="t" r="r" b="b"/>
              <a:pathLst>
                <a:path w="2917" h="1688" extrusionOk="0">
                  <a:moveTo>
                    <a:pt x="2916" y="0"/>
                  </a:moveTo>
                  <a:lnTo>
                    <a:pt x="1" y="849"/>
                  </a:lnTo>
                  <a:lnTo>
                    <a:pt x="2916" y="1687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6061400" y="2481625"/>
              <a:ext cx="176625" cy="179175"/>
            </a:xfrm>
            <a:custGeom>
              <a:avLst/>
              <a:gdLst/>
              <a:ahLst/>
              <a:cxnLst/>
              <a:rect l="l" t="t" r="r" b="b"/>
              <a:pathLst>
                <a:path w="7065" h="7167" extrusionOk="0">
                  <a:moveTo>
                    <a:pt x="3451" y="1"/>
                  </a:moveTo>
                  <a:cubicBezTo>
                    <a:pt x="3204" y="1"/>
                    <a:pt x="2945" y="49"/>
                    <a:pt x="2675" y="154"/>
                  </a:cubicBezTo>
                  <a:cubicBezTo>
                    <a:pt x="1" y="1187"/>
                    <a:pt x="1206" y="3781"/>
                    <a:pt x="2158" y="5112"/>
                  </a:cubicBezTo>
                  <a:cubicBezTo>
                    <a:pt x="2858" y="6065"/>
                    <a:pt x="5085" y="7167"/>
                    <a:pt x="5085" y="7167"/>
                  </a:cubicBezTo>
                  <a:cubicBezTo>
                    <a:pt x="7064" y="4719"/>
                    <a:pt x="5876" y="1"/>
                    <a:pt x="3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6060875" y="2857825"/>
              <a:ext cx="34425" cy="62000"/>
            </a:xfrm>
            <a:custGeom>
              <a:avLst/>
              <a:gdLst/>
              <a:ahLst/>
              <a:cxnLst/>
              <a:rect l="l" t="t" r="r" b="b"/>
              <a:pathLst>
                <a:path w="1377" h="2480" extrusionOk="0">
                  <a:moveTo>
                    <a:pt x="954" y="0"/>
                  </a:moveTo>
                  <a:cubicBezTo>
                    <a:pt x="814" y="0"/>
                    <a:pt x="670" y="71"/>
                    <a:pt x="607" y="233"/>
                  </a:cubicBezTo>
                  <a:cubicBezTo>
                    <a:pt x="377" y="819"/>
                    <a:pt x="182" y="1427"/>
                    <a:pt x="56" y="2047"/>
                  </a:cubicBezTo>
                  <a:cubicBezTo>
                    <a:pt x="1" y="2309"/>
                    <a:pt x="219" y="2480"/>
                    <a:pt x="422" y="2480"/>
                  </a:cubicBezTo>
                  <a:cubicBezTo>
                    <a:pt x="557" y="2480"/>
                    <a:pt x="685" y="2404"/>
                    <a:pt x="722" y="2230"/>
                  </a:cubicBezTo>
                  <a:cubicBezTo>
                    <a:pt x="859" y="1611"/>
                    <a:pt x="1043" y="1002"/>
                    <a:pt x="1273" y="417"/>
                  </a:cubicBezTo>
                  <a:cubicBezTo>
                    <a:pt x="1377" y="166"/>
                    <a:pt x="1169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6123225" y="2865225"/>
              <a:ext cx="20400" cy="62225"/>
            </a:xfrm>
            <a:custGeom>
              <a:avLst/>
              <a:gdLst/>
              <a:ahLst/>
              <a:cxnLst/>
              <a:rect l="l" t="t" r="r" b="b"/>
              <a:pathLst>
                <a:path w="816" h="2489" extrusionOk="0">
                  <a:moveTo>
                    <a:pt x="473" y="0"/>
                  </a:moveTo>
                  <a:cubicBezTo>
                    <a:pt x="299" y="0"/>
                    <a:pt x="121" y="109"/>
                    <a:pt x="110" y="327"/>
                  </a:cubicBezTo>
                  <a:cubicBezTo>
                    <a:pt x="87" y="936"/>
                    <a:pt x="53" y="1544"/>
                    <a:pt x="18" y="2152"/>
                  </a:cubicBezTo>
                  <a:cubicBezTo>
                    <a:pt x="1" y="2376"/>
                    <a:pt x="164" y="2488"/>
                    <a:pt x="337" y="2488"/>
                  </a:cubicBezTo>
                  <a:cubicBezTo>
                    <a:pt x="509" y="2488"/>
                    <a:pt x="690" y="2376"/>
                    <a:pt x="707" y="2152"/>
                  </a:cubicBezTo>
                  <a:cubicBezTo>
                    <a:pt x="741" y="1544"/>
                    <a:pt x="776" y="936"/>
                    <a:pt x="810" y="327"/>
                  </a:cubicBezTo>
                  <a:cubicBezTo>
                    <a:pt x="816" y="109"/>
                    <a:pt x="646" y="0"/>
                    <a:pt x="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6197975" y="2865225"/>
              <a:ext cx="24825" cy="62125"/>
            </a:xfrm>
            <a:custGeom>
              <a:avLst/>
              <a:gdLst/>
              <a:ahLst/>
              <a:cxnLst/>
              <a:rect l="l" t="t" r="r" b="b"/>
              <a:pathLst>
                <a:path w="993" h="2485" extrusionOk="0">
                  <a:moveTo>
                    <a:pt x="344" y="0"/>
                  </a:moveTo>
                  <a:cubicBezTo>
                    <a:pt x="170" y="0"/>
                    <a:pt x="1" y="109"/>
                    <a:pt x="12" y="327"/>
                  </a:cubicBezTo>
                  <a:cubicBezTo>
                    <a:pt x="35" y="970"/>
                    <a:pt x="127" y="1613"/>
                    <a:pt x="265" y="2244"/>
                  </a:cubicBezTo>
                  <a:cubicBezTo>
                    <a:pt x="305" y="2412"/>
                    <a:pt x="434" y="2485"/>
                    <a:pt x="568" y="2485"/>
                  </a:cubicBezTo>
                  <a:cubicBezTo>
                    <a:pt x="774" y="2485"/>
                    <a:pt x="993" y="2313"/>
                    <a:pt x="930" y="2049"/>
                  </a:cubicBezTo>
                  <a:cubicBezTo>
                    <a:pt x="804" y="1487"/>
                    <a:pt x="724" y="913"/>
                    <a:pt x="701" y="327"/>
                  </a:cubicBezTo>
                  <a:cubicBezTo>
                    <a:pt x="695" y="109"/>
                    <a:pt x="51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6246675" y="2860325"/>
              <a:ext cx="35175" cy="56050"/>
            </a:xfrm>
            <a:custGeom>
              <a:avLst/>
              <a:gdLst/>
              <a:ahLst/>
              <a:cxnLst/>
              <a:rect l="l" t="t" r="r" b="b"/>
              <a:pathLst>
                <a:path w="1407" h="2242" extrusionOk="0">
                  <a:moveTo>
                    <a:pt x="465" y="0"/>
                  </a:moveTo>
                  <a:cubicBezTo>
                    <a:pt x="244" y="0"/>
                    <a:pt x="1" y="252"/>
                    <a:pt x="119" y="535"/>
                  </a:cubicBezTo>
                  <a:cubicBezTo>
                    <a:pt x="325" y="1006"/>
                    <a:pt x="509" y="1499"/>
                    <a:pt x="658" y="1993"/>
                  </a:cubicBezTo>
                  <a:cubicBezTo>
                    <a:pt x="708" y="2167"/>
                    <a:pt x="847" y="2242"/>
                    <a:pt x="986" y="2242"/>
                  </a:cubicBezTo>
                  <a:cubicBezTo>
                    <a:pt x="1195" y="2242"/>
                    <a:pt x="1407" y="2071"/>
                    <a:pt x="1324" y="1809"/>
                  </a:cubicBezTo>
                  <a:cubicBezTo>
                    <a:pt x="1152" y="1258"/>
                    <a:pt x="956" y="707"/>
                    <a:pt x="715" y="179"/>
                  </a:cubicBezTo>
                  <a:cubicBezTo>
                    <a:pt x="661" y="53"/>
                    <a:pt x="565" y="0"/>
                    <a:pt x="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6096700" y="2834375"/>
              <a:ext cx="76625" cy="48225"/>
            </a:xfrm>
            <a:custGeom>
              <a:avLst/>
              <a:gdLst/>
              <a:ahLst/>
              <a:cxnLst/>
              <a:rect l="l" t="t" r="r" b="b"/>
              <a:pathLst>
                <a:path w="3065" h="1929" extrusionOk="0">
                  <a:moveTo>
                    <a:pt x="0" y="1"/>
                  </a:moveTo>
                  <a:lnTo>
                    <a:pt x="0" y="1"/>
                  </a:lnTo>
                  <a:cubicBezTo>
                    <a:pt x="126" y="586"/>
                    <a:pt x="299" y="1171"/>
                    <a:pt x="494" y="1734"/>
                  </a:cubicBezTo>
                  <a:cubicBezTo>
                    <a:pt x="953" y="1871"/>
                    <a:pt x="1423" y="1929"/>
                    <a:pt x="1894" y="1929"/>
                  </a:cubicBezTo>
                  <a:lnTo>
                    <a:pt x="3065" y="1929"/>
                  </a:lnTo>
                  <a:cubicBezTo>
                    <a:pt x="2881" y="1401"/>
                    <a:pt x="2743" y="873"/>
                    <a:pt x="2629" y="322"/>
                  </a:cubicBezTo>
                  <a:cubicBezTo>
                    <a:pt x="1745" y="288"/>
                    <a:pt x="873" y="173"/>
                    <a:pt x="0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6081200" y="2625200"/>
              <a:ext cx="88975" cy="217225"/>
            </a:xfrm>
            <a:custGeom>
              <a:avLst/>
              <a:gdLst/>
              <a:ahLst/>
              <a:cxnLst/>
              <a:rect l="l" t="t" r="r" b="b"/>
              <a:pathLst>
                <a:path w="3559" h="8689" extrusionOk="0">
                  <a:moveTo>
                    <a:pt x="2514" y="1"/>
                  </a:moveTo>
                  <a:cubicBezTo>
                    <a:pt x="2009" y="1"/>
                    <a:pt x="1493" y="81"/>
                    <a:pt x="1010" y="230"/>
                  </a:cubicBezTo>
                  <a:cubicBezTo>
                    <a:pt x="138" y="2859"/>
                    <a:pt x="0" y="5670"/>
                    <a:pt x="609" y="8368"/>
                  </a:cubicBezTo>
                  <a:cubicBezTo>
                    <a:pt x="1481" y="8540"/>
                    <a:pt x="2365" y="8655"/>
                    <a:pt x="3249" y="8689"/>
                  </a:cubicBezTo>
                  <a:cubicBezTo>
                    <a:pt x="2663" y="5889"/>
                    <a:pt x="2916" y="2847"/>
                    <a:pt x="3558" y="1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6031550" y="2816025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1" y="0"/>
                  </a:moveTo>
                  <a:cubicBezTo>
                    <a:pt x="667" y="1205"/>
                    <a:pt x="1780" y="2089"/>
                    <a:pt x="3100" y="2468"/>
                  </a:cubicBezTo>
                  <a:cubicBezTo>
                    <a:pt x="2893" y="1905"/>
                    <a:pt x="2732" y="1320"/>
                    <a:pt x="2595" y="735"/>
                  </a:cubicBezTo>
                  <a:cubicBezTo>
                    <a:pt x="1711" y="562"/>
                    <a:pt x="850" y="31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6015500" y="2630950"/>
              <a:ext cx="90975" cy="203450"/>
            </a:xfrm>
            <a:custGeom>
              <a:avLst/>
              <a:gdLst/>
              <a:ahLst/>
              <a:cxnLst/>
              <a:rect l="l" t="t" r="r" b="b"/>
              <a:pathLst>
                <a:path w="3639" h="8138" extrusionOk="0">
                  <a:moveTo>
                    <a:pt x="3638" y="0"/>
                  </a:moveTo>
                  <a:lnTo>
                    <a:pt x="3638" y="0"/>
                  </a:lnTo>
                  <a:cubicBezTo>
                    <a:pt x="1481" y="677"/>
                    <a:pt x="0" y="2663"/>
                    <a:pt x="0" y="4924"/>
                  </a:cubicBezTo>
                  <a:cubicBezTo>
                    <a:pt x="0" y="5796"/>
                    <a:pt x="218" y="6646"/>
                    <a:pt x="643" y="7403"/>
                  </a:cubicBezTo>
                  <a:cubicBezTo>
                    <a:pt x="1492" y="7713"/>
                    <a:pt x="2353" y="7965"/>
                    <a:pt x="3237" y="8138"/>
                  </a:cubicBezTo>
                  <a:cubicBezTo>
                    <a:pt x="2628" y="5440"/>
                    <a:pt x="2766" y="2629"/>
                    <a:pt x="3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6162400" y="2838400"/>
              <a:ext cx="86400" cy="44200"/>
            </a:xfrm>
            <a:custGeom>
              <a:avLst/>
              <a:gdLst/>
              <a:ahLst/>
              <a:cxnLst/>
              <a:rect l="l" t="t" r="r" b="b"/>
              <a:pathLst>
                <a:path w="3456" h="1768" extrusionOk="0">
                  <a:moveTo>
                    <a:pt x="3019" y="0"/>
                  </a:moveTo>
                  <a:cubicBezTo>
                    <a:pt x="2263" y="122"/>
                    <a:pt x="1500" y="178"/>
                    <a:pt x="736" y="178"/>
                  </a:cubicBezTo>
                  <a:cubicBezTo>
                    <a:pt x="491" y="178"/>
                    <a:pt x="246" y="172"/>
                    <a:pt x="1" y="161"/>
                  </a:cubicBezTo>
                  <a:lnTo>
                    <a:pt x="1" y="161"/>
                  </a:lnTo>
                  <a:cubicBezTo>
                    <a:pt x="104" y="712"/>
                    <a:pt x="253" y="1240"/>
                    <a:pt x="425" y="1768"/>
                  </a:cubicBezTo>
                  <a:lnTo>
                    <a:pt x="2652" y="1768"/>
                  </a:lnTo>
                  <a:cubicBezTo>
                    <a:pt x="2916" y="1768"/>
                    <a:pt x="3191" y="1756"/>
                    <a:pt x="3455" y="1710"/>
                  </a:cubicBezTo>
                  <a:cubicBezTo>
                    <a:pt x="3283" y="1148"/>
                    <a:pt x="3145" y="574"/>
                    <a:pt x="3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6147775" y="26252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4" y="1"/>
                  </a:moveTo>
                  <a:cubicBezTo>
                    <a:pt x="253" y="2836"/>
                    <a:pt x="0" y="5889"/>
                    <a:pt x="574" y="8689"/>
                  </a:cubicBezTo>
                  <a:cubicBezTo>
                    <a:pt x="822" y="8700"/>
                    <a:pt x="1069" y="8706"/>
                    <a:pt x="1316" y="8706"/>
                  </a:cubicBezTo>
                  <a:cubicBezTo>
                    <a:pt x="2086" y="8706"/>
                    <a:pt x="2851" y="8650"/>
                    <a:pt x="3616" y="8528"/>
                  </a:cubicBezTo>
                  <a:cubicBezTo>
                    <a:pt x="3019" y="5739"/>
                    <a:pt x="2973" y="2847"/>
                    <a:pt x="3753" y="35"/>
                  </a:cubicBezTo>
                  <a:cubicBezTo>
                    <a:pt x="3581" y="12"/>
                    <a:pt x="3409" y="1"/>
                    <a:pt x="3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7"/>
            <p:cNvSpPr/>
            <p:nvPr/>
          </p:nvSpPr>
          <p:spPr>
            <a:xfrm>
              <a:off x="6222075" y="2626075"/>
              <a:ext cx="135475" cy="212350"/>
            </a:xfrm>
            <a:custGeom>
              <a:avLst/>
              <a:gdLst/>
              <a:ahLst/>
              <a:cxnLst/>
              <a:rect l="l" t="t" r="r" b="b"/>
              <a:pathLst>
                <a:path w="5419" h="8494" extrusionOk="0">
                  <a:moveTo>
                    <a:pt x="793" y="0"/>
                  </a:moveTo>
                  <a:cubicBezTo>
                    <a:pt x="1" y="2812"/>
                    <a:pt x="47" y="5704"/>
                    <a:pt x="644" y="8493"/>
                  </a:cubicBezTo>
                  <a:cubicBezTo>
                    <a:pt x="2285" y="8241"/>
                    <a:pt x="3834" y="7690"/>
                    <a:pt x="5131" y="6795"/>
                  </a:cubicBezTo>
                  <a:cubicBezTo>
                    <a:pt x="5326" y="6255"/>
                    <a:pt x="5418" y="5693"/>
                    <a:pt x="5418" y="5119"/>
                  </a:cubicBezTo>
                  <a:cubicBezTo>
                    <a:pt x="5407" y="2479"/>
                    <a:pt x="3410" y="264"/>
                    <a:pt x="793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7"/>
            <p:cNvSpPr/>
            <p:nvPr/>
          </p:nvSpPr>
          <p:spPr>
            <a:xfrm>
              <a:off x="6238150" y="2795925"/>
              <a:ext cx="112225" cy="85250"/>
            </a:xfrm>
            <a:custGeom>
              <a:avLst/>
              <a:gdLst/>
              <a:ahLst/>
              <a:cxnLst/>
              <a:rect l="l" t="t" r="r" b="b"/>
              <a:pathLst>
                <a:path w="4489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80" y="896"/>
                    <a:pt x="1630" y="1447"/>
                    <a:pt x="1" y="1699"/>
                  </a:cubicBezTo>
                  <a:cubicBezTo>
                    <a:pt x="115" y="2273"/>
                    <a:pt x="265" y="2847"/>
                    <a:pt x="425" y="3409"/>
                  </a:cubicBezTo>
                  <a:cubicBezTo>
                    <a:pt x="2307" y="3099"/>
                    <a:pt x="3857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6284050" y="2722175"/>
              <a:ext cx="29300" cy="24900"/>
            </a:xfrm>
            <a:custGeom>
              <a:avLst/>
              <a:gdLst/>
              <a:ahLst/>
              <a:cxnLst/>
              <a:rect l="l" t="t" r="r" b="b"/>
              <a:pathLst>
                <a:path w="1172" h="996" extrusionOk="0">
                  <a:moveTo>
                    <a:pt x="667" y="1"/>
                  </a:moveTo>
                  <a:cubicBezTo>
                    <a:pt x="230" y="1"/>
                    <a:pt x="1" y="529"/>
                    <a:pt x="322" y="850"/>
                  </a:cubicBezTo>
                  <a:cubicBezTo>
                    <a:pt x="422" y="950"/>
                    <a:pt x="546" y="995"/>
                    <a:pt x="668" y="995"/>
                  </a:cubicBezTo>
                  <a:cubicBezTo>
                    <a:pt x="924" y="995"/>
                    <a:pt x="1172" y="798"/>
                    <a:pt x="1172" y="495"/>
                  </a:cubicBezTo>
                  <a:cubicBezTo>
                    <a:pt x="1172" y="219"/>
                    <a:pt x="942" y="1"/>
                    <a:pt x="6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6256525" y="2757775"/>
              <a:ext cx="68300" cy="58400"/>
            </a:xfrm>
            <a:custGeom>
              <a:avLst/>
              <a:gdLst/>
              <a:ahLst/>
              <a:cxnLst/>
              <a:rect l="l" t="t" r="r" b="b"/>
              <a:pathLst>
                <a:path w="2732" h="2336" extrusionOk="0">
                  <a:moveTo>
                    <a:pt x="1561" y="0"/>
                  </a:moveTo>
                  <a:cubicBezTo>
                    <a:pt x="528" y="0"/>
                    <a:pt x="0" y="1251"/>
                    <a:pt x="735" y="1986"/>
                  </a:cubicBezTo>
                  <a:cubicBezTo>
                    <a:pt x="976" y="2227"/>
                    <a:pt x="1271" y="2335"/>
                    <a:pt x="1559" y="2335"/>
                  </a:cubicBezTo>
                  <a:cubicBezTo>
                    <a:pt x="2160" y="2335"/>
                    <a:pt x="2732" y="1865"/>
                    <a:pt x="2732" y="1159"/>
                  </a:cubicBezTo>
                  <a:cubicBezTo>
                    <a:pt x="2732" y="517"/>
                    <a:pt x="2215" y="0"/>
                    <a:pt x="1561" y="0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6005725" y="2504325"/>
              <a:ext cx="194025" cy="156475"/>
            </a:xfrm>
            <a:custGeom>
              <a:avLst/>
              <a:gdLst/>
              <a:ahLst/>
              <a:cxnLst/>
              <a:rect l="l" t="t" r="r" b="b"/>
              <a:pathLst>
                <a:path w="7761" h="6259" extrusionOk="0">
                  <a:moveTo>
                    <a:pt x="3454" y="0"/>
                  </a:moveTo>
                  <a:cubicBezTo>
                    <a:pt x="3001" y="0"/>
                    <a:pt x="2551" y="163"/>
                    <a:pt x="2136" y="532"/>
                  </a:cubicBezTo>
                  <a:cubicBezTo>
                    <a:pt x="1" y="2437"/>
                    <a:pt x="2032" y="4445"/>
                    <a:pt x="3398" y="5352"/>
                  </a:cubicBezTo>
                  <a:cubicBezTo>
                    <a:pt x="4374" y="6006"/>
                    <a:pt x="6853" y="6259"/>
                    <a:pt x="6853" y="6259"/>
                  </a:cubicBezTo>
                  <a:cubicBezTo>
                    <a:pt x="7760" y="3546"/>
                    <a:pt x="5570" y="0"/>
                    <a:pt x="3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6197975" y="2535675"/>
              <a:ext cx="132875" cy="111925"/>
            </a:xfrm>
            <a:custGeom>
              <a:avLst/>
              <a:gdLst/>
              <a:ahLst/>
              <a:cxnLst/>
              <a:rect l="l" t="t" r="r" b="b"/>
              <a:pathLst>
                <a:path w="5315" h="4477" extrusionOk="0">
                  <a:moveTo>
                    <a:pt x="2847" y="1"/>
                  </a:moveTo>
                  <a:cubicBezTo>
                    <a:pt x="2847" y="1"/>
                    <a:pt x="1573" y="1619"/>
                    <a:pt x="1573" y="1619"/>
                  </a:cubicBezTo>
                  <a:cubicBezTo>
                    <a:pt x="1562" y="1619"/>
                    <a:pt x="1" y="253"/>
                    <a:pt x="1" y="253"/>
                  </a:cubicBezTo>
                  <a:lnTo>
                    <a:pt x="1" y="253"/>
                  </a:lnTo>
                  <a:lnTo>
                    <a:pt x="620" y="4006"/>
                  </a:lnTo>
                  <a:lnTo>
                    <a:pt x="4121" y="4477"/>
                  </a:lnTo>
                  <a:lnTo>
                    <a:pt x="5315" y="1424"/>
                  </a:lnTo>
                  <a:lnTo>
                    <a:pt x="3467" y="191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0" name="Google Shape;1330;p47"/>
          <p:cNvSpPr/>
          <p:nvPr/>
        </p:nvSpPr>
        <p:spPr>
          <a:xfrm>
            <a:off x="3324225" y="3165545"/>
            <a:ext cx="2761175" cy="2578025"/>
          </a:xfrm>
          <a:custGeom>
            <a:avLst/>
            <a:gdLst/>
            <a:ahLst/>
            <a:cxnLst/>
            <a:rect l="l" t="t" r="r" b="b"/>
            <a:pathLst>
              <a:path w="110447" h="103121" extrusionOk="0">
                <a:moveTo>
                  <a:pt x="0" y="29207"/>
                </a:moveTo>
                <a:cubicBezTo>
                  <a:pt x="4147" y="34184"/>
                  <a:pt x="14248" y="33475"/>
                  <a:pt x="19431" y="29588"/>
                </a:cubicBezTo>
                <a:cubicBezTo>
                  <a:pt x="26772" y="24083"/>
                  <a:pt x="32370" y="16390"/>
                  <a:pt x="40005" y="11300"/>
                </a:cubicBezTo>
                <a:cubicBezTo>
                  <a:pt x="58185" y="-820"/>
                  <a:pt x="90087" y="-5674"/>
                  <a:pt x="105537" y="9776"/>
                </a:cubicBezTo>
                <a:cubicBezTo>
                  <a:pt x="110489" y="14728"/>
                  <a:pt x="112760" y="26660"/>
                  <a:pt x="107061" y="30731"/>
                </a:cubicBezTo>
                <a:cubicBezTo>
                  <a:pt x="93066" y="40727"/>
                  <a:pt x="69999" y="35695"/>
                  <a:pt x="58674" y="48638"/>
                </a:cubicBezTo>
                <a:cubicBezTo>
                  <a:pt x="50186" y="58339"/>
                  <a:pt x="50459" y="75005"/>
                  <a:pt x="54864" y="87119"/>
                </a:cubicBezTo>
                <a:cubicBezTo>
                  <a:pt x="57055" y="93144"/>
                  <a:pt x="62665" y="97387"/>
                  <a:pt x="65532" y="103121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600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600"/>
                            </p:stCondLst>
                            <p:childTnLst>
                              <p:par>
                                <p:cTn id="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48"/>
          <p:cNvSpPr txBox="1">
            <a:spLocks noGrp="1"/>
          </p:cNvSpPr>
          <p:nvPr>
            <p:ph type="ctrTitle"/>
          </p:nvPr>
        </p:nvSpPr>
        <p:spPr>
          <a:xfrm flipH="1">
            <a:off x="5009275" y="1629275"/>
            <a:ext cx="3421500" cy="12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the Concept</a:t>
            </a:r>
            <a:endParaRPr/>
          </a:p>
        </p:txBody>
      </p:sp>
      <p:sp>
        <p:nvSpPr>
          <p:cNvPr id="1336" name="Google Shape;1336;p48"/>
          <p:cNvSpPr txBox="1">
            <a:spLocks noGrp="1"/>
          </p:cNvSpPr>
          <p:nvPr>
            <p:ph type="subTitle" idx="1"/>
          </p:nvPr>
        </p:nvSpPr>
        <p:spPr>
          <a:xfrm flipH="1">
            <a:off x="5009190" y="2896475"/>
            <a:ext cx="28482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use an image instead of long texts</a:t>
            </a:r>
            <a:endParaRPr/>
          </a:p>
        </p:txBody>
      </p:sp>
      <p:pic>
        <p:nvPicPr>
          <p:cNvPr id="1337" name="Google Shape;1337;p48"/>
          <p:cNvPicPr preferRelativeResize="0"/>
          <p:nvPr/>
        </p:nvPicPr>
        <p:blipFill rotWithShape="1">
          <a:blip r:embed="rId3">
            <a:alphaModFix/>
          </a:blip>
          <a:srcRect l="-6040" t="6537" r="46110" b="6528"/>
          <a:stretch/>
        </p:blipFill>
        <p:spPr>
          <a:xfrm>
            <a:off x="-1743400" y="0"/>
            <a:ext cx="6303900" cy="51435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grpSp>
        <p:nvGrpSpPr>
          <p:cNvPr id="1338" name="Google Shape;1338;p48"/>
          <p:cNvGrpSpPr/>
          <p:nvPr/>
        </p:nvGrpSpPr>
        <p:grpSpPr>
          <a:xfrm flipH="1">
            <a:off x="-1743400" y="2653225"/>
            <a:ext cx="7110000" cy="3093025"/>
            <a:chOff x="257575" y="1301825"/>
            <a:chExt cx="7110000" cy="3093025"/>
          </a:xfrm>
        </p:grpSpPr>
        <p:sp>
          <p:nvSpPr>
            <p:cNvPr id="1339" name="Google Shape;1339;p48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7" name="Google Shape;1357;p48"/>
          <p:cNvSpPr/>
          <p:nvPr/>
        </p:nvSpPr>
        <p:spPr>
          <a:xfrm>
            <a:off x="4038600" y="883150"/>
            <a:ext cx="533400" cy="322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49"/>
          <p:cNvSpPr txBox="1">
            <a:spLocks noGrp="1"/>
          </p:cNvSpPr>
          <p:nvPr>
            <p:ph type="title"/>
          </p:nvPr>
        </p:nvSpPr>
        <p:spPr>
          <a:xfrm>
            <a:off x="2215650" y="273225"/>
            <a:ext cx="4712700" cy="11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50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Timeline Always Works </a:t>
            </a:r>
            <a:endParaRPr/>
          </a:p>
        </p:txBody>
      </p:sp>
      <p:sp>
        <p:nvSpPr>
          <p:cNvPr id="1368" name="Google Shape;1368;p50"/>
          <p:cNvSpPr/>
          <p:nvPr/>
        </p:nvSpPr>
        <p:spPr>
          <a:xfrm>
            <a:off x="1857075" y="3044125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50"/>
          <p:cNvSpPr/>
          <p:nvPr/>
        </p:nvSpPr>
        <p:spPr>
          <a:xfrm>
            <a:off x="6624325" y="3044125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50"/>
          <p:cNvSpPr/>
          <p:nvPr/>
        </p:nvSpPr>
        <p:spPr>
          <a:xfrm>
            <a:off x="4270050" y="2269800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50"/>
          <p:cNvSpPr txBox="1">
            <a:spLocks noGrp="1"/>
          </p:cNvSpPr>
          <p:nvPr>
            <p:ph type="ctrTitle" idx="4294967295"/>
          </p:nvPr>
        </p:nvSpPr>
        <p:spPr>
          <a:xfrm flipH="1">
            <a:off x="1889075" y="3206425"/>
            <a:ext cx="514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72" name="Google Shape;1372;p50"/>
          <p:cNvSpPr txBox="1">
            <a:spLocks noGrp="1"/>
          </p:cNvSpPr>
          <p:nvPr>
            <p:ph type="ctrTitle" idx="4294967295"/>
          </p:nvPr>
        </p:nvSpPr>
        <p:spPr>
          <a:xfrm flipH="1">
            <a:off x="6451725" y="3206425"/>
            <a:ext cx="949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73" name="Google Shape;1373;p50"/>
          <p:cNvSpPr txBox="1">
            <a:spLocks noGrp="1"/>
          </p:cNvSpPr>
          <p:nvPr>
            <p:ph type="ctrTitle" idx="4294967295"/>
          </p:nvPr>
        </p:nvSpPr>
        <p:spPr>
          <a:xfrm flipH="1">
            <a:off x="4270050" y="2432100"/>
            <a:ext cx="6039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02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374" name="Google Shape;1374;p50"/>
          <p:cNvSpPr txBox="1">
            <a:spLocks noGrp="1"/>
          </p:cNvSpPr>
          <p:nvPr>
            <p:ph type="ctrTitle" idx="4294967295"/>
          </p:nvPr>
        </p:nvSpPr>
        <p:spPr>
          <a:xfrm flipH="1">
            <a:off x="3791693" y="168244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75" name="Google Shape;1375;p50"/>
          <p:cNvSpPr txBox="1">
            <a:spLocks noGrp="1"/>
          </p:cNvSpPr>
          <p:nvPr>
            <p:ph type="subTitle" idx="4294967295"/>
          </p:nvPr>
        </p:nvSpPr>
        <p:spPr>
          <a:xfrm flipH="1">
            <a:off x="3644543" y="993611"/>
            <a:ext cx="1854900" cy="87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1376" name="Google Shape;1376;p50"/>
          <p:cNvSpPr txBox="1">
            <a:spLocks noGrp="1"/>
          </p:cNvSpPr>
          <p:nvPr>
            <p:ph type="ctrTitle" idx="4294967295"/>
          </p:nvPr>
        </p:nvSpPr>
        <p:spPr>
          <a:xfrm flipH="1">
            <a:off x="1365891" y="361186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Jupiter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77" name="Google Shape;1377;p50"/>
          <p:cNvSpPr txBox="1">
            <a:spLocks noGrp="1"/>
          </p:cNvSpPr>
          <p:nvPr>
            <p:ph type="subTitle" idx="4294967295"/>
          </p:nvPr>
        </p:nvSpPr>
        <p:spPr>
          <a:xfrm flipH="1">
            <a:off x="1109366" y="3999015"/>
            <a:ext cx="20736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biggest planet in the Solar System</a:t>
            </a:r>
            <a:endParaRPr sz="1400"/>
          </a:p>
        </p:txBody>
      </p:sp>
      <p:sp>
        <p:nvSpPr>
          <p:cNvPr id="1378" name="Google Shape;1378;p50"/>
          <p:cNvSpPr txBox="1">
            <a:spLocks noGrp="1"/>
          </p:cNvSpPr>
          <p:nvPr>
            <p:ph type="ctrTitle" idx="4294967295"/>
          </p:nvPr>
        </p:nvSpPr>
        <p:spPr>
          <a:xfrm flipH="1">
            <a:off x="6145967" y="361186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Mercury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79" name="Google Shape;1379;p50"/>
          <p:cNvSpPr txBox="1">
            <a:spLocks noGrp="1"/>
          </p:cNvSpPr>
          <p:nvPr>
            <p:ph type="subTitle" idx="4294967295"/>
          </p:nvPr>
        </p:nvSpPr>
        <p:spPr>
          <a:xfrm flipH="1">
            <a:off x="5820317" y="3999015"/>
            <a:ext cx="2211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cxnSp>
        <p:nvCxnSpPr>
          <p:cNvPr id="1380" name="Google Shape;1380;p50"/>
          <p:cNvCxnSpPr>
            <a:stCxn id="1368" idx="6"/>
            <a:endCxn id="1370" idx="2"/>
          </p:cNvCxnSpPr>
          <p:nvPr/>
        </p:nvCxnSpPr>
        <p:spPr>
          <a:xfrm rot="10800000" flipH="1">
            <a:off x="2460975" y="2571775"/>
            <a:ext cx="1809000" cy="774300"/>
          </a:xfrm>
          <a:prstGeom prst="curvedConnector3">
            <a:avLst>
              <a:gd name="adj1" fmla="val 50002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81" name="Google Shape;1381;p50"/>
          <p:cNvCxnSpPr>
            <a:stCxn id="1370" idx="6"/>
            <a:endCxn id="1369" idx="2"/>
          </p:cNvCxnSpPr>
          <p:nvPr/>
        </p:nvCxnSpPr>
        <p:spPr>
          <a:xfrm>
            <a:off x="4873950" y="2571750"/>
            <a:ext cx="1750500" cy="774300"/>
          </a:xfrm>
          <a:prstGeom prst="curvedConnector3">
            <a:avLst>
              <a:gd name="adj1" fmla="val 49996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82" name="Google Shape;1382;p50"/>
          <p:cNvSpPr/>
          <p:nvPr/>
        </p:nvSpPr>
        <p:spPr>
          <a:xfrm flipH="1">
            <a:off x="7247213" y="3047025"/>
            <a:ext cx="1915588" cy="497736"/>
          </a:xfrm>
          <a:custGeom>
            <a:avLst/>
            <a:gdLst/>
            <a:ahLst/>
            <a:cxnLst/>
            <a:rect l="l" t="t" r="r" b="b"/>
            <a:pathLst>
              <a:path w="139493" h="36924" fill="none" extrusionOk="0">
                <a:moveTo>
                  <a:pt x="139493" y="24422"/>
                </a:moveTo>
                <a:cubicBezTo>
                  <a:pt x="78865" y="36924"/>
                  <a:pt x="38761" y="19762"/>
                  <a:pt x="1" y="1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miter lim="4480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92D9C4-3137-DACA-91A7-E99061AE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EC03C53-6B9B-0744-B41D-46A4C29510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96EE20D9-C6D0-C75E-E9D6-AB8F1994C3E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2DB27F39-B287-0FB2-7220-CC617B986FC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457DA71C-0E7D-7328-954A-B2BDD3EB4145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8E271E74-566C-66DB-9C4B-11D96B72EE62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ottotitolo 7">
            <a:extLst>
              <a:ext uri="{FF2B5EF4-FFF2-40B4-BE49-F238E27FC236}">
                <a16:creationId xmlns:a16="http://schemas.microsoft.com/office/drawing/2014/main" id="{B78CDAAC-3BC9-632D-B375-A2CFA63784CC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393A0CEF-0938-D89B-6B57-9F82A3256B7D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1D2365DD-A0D9-1E5A-2CDB-C777B36B16FD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1ABAEA8B-5B14-688D-B68A-6B870EF28071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it-IT" dirty="0"/>
              <a:t>Titolo..</a:t>
            </a:r>
          </a:p>
        </p:txBody>
      </p:sp>
    </p:spTree>
    <p:extLst>
      <p:ext uri="{BB962C8B-B14F-4D97-AF65-F5344CB8AC3E}">
        <p14:creationId xmlns:p14="http://schemas.microsoft.com/office/powerpoint/2010/main" val="1137683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51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Timeline Always Works</a:t>
            </a:r>
            <a:endParaRPr/>
          </a:p>
        </p:txBody>
      </p:sp>
      <p:sp>
        <p:nvSpPr>
          <p:cNvPr id="1388" name="Google Shape;1388;p51"/>
          <p:cNvSpPr txBox="1">
            <a:spLocks noGrp="1"/>
          </p:cNvSpPr>
          <p:nvPr>
            <p:ph type="ctrTitle" idx="4294967295"/>
          </p:nvPr>
        </p:nvSpPr>
        <p:spPr>
          <a:xfrm flipH="1">
            <a:off x="3791693" y="361087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Neptune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89" name="Google Shape;1389;p51"/>
          <p:cNvSpPr txBox="1">
            <a:spLocks noGrp="1"/>
          </p:cNvSpPr>
          <p:nvPr>
            <p:ph type="subTitle" idx="4294967295"/>
          </p:nvPr>
        </p:nvSpPr>
        <p:spPr>
          <a:xfrm flipH="1">
            <a:off x="3644543" y="4002055"/>
            <a:ext cx="185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It’s the farthest planet from the Sun</a:t>
            </a:r>
            <a:endParaRPr sz="1400"/>
          </a:p>
        </p:txBody>
      </p:sp>
      <p:sp>
        <p:nvSpPr>
          <p:cNvPr id="1390" name="Google Shape;1390;p51"/>
          <p:cNvSpPr txBox="1">
            <a:spLocks noGrp="1"/>
          </p:cNvSpPr>
          <p:nvPr>
            <p:ph type="ctrTitle" idx="4294967295"/>
          </p:nvPr>
        </p:nvSpPr>
        <p:spPr>
          <a:xfrm flipH="1">
            <a:off x="1365891" y="156804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Saturn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91" name="Google Shape;1391;p51"/>
          <p:cNvSpPr txBox="1">
            <a:spLocks noGrp="1"/>
          </p:cNvSpPr>
          <p:nvPr>
            <p:ph type="subTitle" idx="4294967295"/>
          </p:nvPr>
        </p:nvSpPr>
        <p:spPr>
          <a:xfrm flipH="1">
            <a:off x="1109391" y="991342"/>
            <a:ext cx="2073600" cy="87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It’s composed of hydrogen and helium</a:t>
            </a:r>
            <a:endParaRPr sz="1400"/>
          </a:p>
        </p:txBody>
      </p:sp>
      <p:sp>
        <p:nvSpPr>
          <p:cNvPr id="1392" name="Google Shape;1392;p51"/>
          <p:cNvSpPr txBox="1">
            <a:spLocks noGrp="1"/>
          </p:cNvSpPr>
          <p:nvPr>
            <p:ph type="ctrTitle" idx="4294967295"/>
          </p:nvPr>
        </p:nvSpPr>
        <p:spPr>
          <a:xfrm flipH="1">
            <a:off x="6145967" y="156804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Venus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93" name="Google Shape;1393;p51"/>
          <p:cNvSpPr txBox="1">
            <a:spLocks noGrp="1"/>
          </p:cNvSpPr>
          <p:nvPr>
            <p:ph type="subTitle" idx="4294967295"/>
          </p:nvPr>
        </p:nvSpPr>
        <p:spPr>
          <a:xfrm flipH="1">
            <a:off x="5820317" y="991342"/>
            <a:ext cx="2211900" cy="87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It’s the second planet from the Sun</a:t>
            </a:r>
            <a:endParaRPr sz="1400"/>
          </a:p>
        </p:txBody>
      </p:sp>
      <p:sp>
        <p:nvSpPr>
          <p:cNvPr id="1394" name="Google Shape;1394;p51"/>
          <p:cNvSpPr/>
          <p:nvPr/>
        </p:nvSpPr>
        <p:spPr>
          <a:xfrm rot="10800000" flipH="1">
            <a:off x="1857075" y="2269800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51"/>
          <p:cNvSpPr/>
          <p:nvPr/>
        </p:nvSpPr>
        <p:spPr>
          <a:xfrm rot="10800000" flipH="1">
            <a:off x="6624325" y="2269800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51"/>
          <p:cNvSpPr/>
          <p:nvPr/>
        </p:nvSpPr>
        <p:spPr>
          <a:xfrm rot="10800000" flipH="1">
            <a:off x="4270050" y="3044125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51"/>
          <p:cNvSpPr/>
          <p:nvPr/>
        </p:nvSpPr>
        <p:spPr>
          <a:xfrm rot="10800000" flipH="1">
            <a:off x="-952800" y="2317425"/>
            <a:ext cx="603900" cy="603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98" name="Google Shape;1398;p51"/>
          <p:cNvCxnSpPr>
            <a:stCxn id="1394" idx="6"/>
            <a:endCxn id="1396" idx="2"/>
          </p:cNvCxnSpPr>
          <p:nvPr/>
        </p:nvCxnSpPr>
        <p:spPr>
          <a:xfrm>
            <a:off x="2460975" y="2571750"/>
            <a:ext cx="1809000" cy="774300"/>
          </a:xfrm>
          <a:prstGeom prst="curvedConnector3">
            <a:avLst>
              <a:gd name="adj1" fmla="val 50002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99" name="Google Shape;1399;p51"/>
          <p:cNvCxnSpPr>
            <a:stCxn id="1396" idx="6"/>
            <a:endCxn id="1395" idx="2"/>
          </p:cNvCxnSpPr>
          <p:nvPr/>
        </p:nvCxnSpPr>
        <p:spPr>
          <a:xfrm rot="10800000" flipH="1">
            <a:off x="4873950" y="2571775"/>
            <a:ext cx="1750500" cy="774300"/>
          </a:xfrm>
          <a:prstGeom prst="curvedConnector3">
            <a:avLst>
              <a:gd name="adj1" fmla="val 49996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00" name="Google Shape;1400;p51"/>
          <p:cNvSpPr txBox="1">
            <a:spLocks noGrp="1"/>
          </p:cNvSpPr>
          <p:nvPr>
            <p:ph type="ctrTitle" idx="4294967295"/>
          </p:nvPr>
        </p:nvSpPr>
        <p:spPr>
          <a:xfrm flipH="1">
            <a:off x="1684388" y="2432100"/>
            <a:ext cx="949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04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401" name="Google Shape;1401;p51"/>
          <p:cNvSpPr txBox="1">
            <a:spLocks noGrp="1"/>
          </p:cNvSpPr>
          <p:nvPr>
            <p:ph type="ctrTitle" idx="4294967295"/>
          </p:nvPr>
        </p:nvSpPr>
        <p:spPr>
          <a:xfrm flipH="1">
            <a:off x="6451725" y="2432100"/>
            <a:ext cx="949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06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402" name="Google Shape;1402;p51"/>
          <p:cNvSpPr txBox="1">
            <a:spLocks noGrp="1"/>
          </p:cNvSpPr>
          <p:nvPr>
            <p:ph type="ctrTitle" idx="4294967295"/>
          </p:nvPr>
        </p:nvSpPr>
        <p:spPr>
          <a:xfrm flipH="1">
            <a:off x="4270050" y="3206425"/>
            <a:ext cx="6039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03" name="Google Shape;1403;p51"/>
          <p:cNvSpPr/>
          <p:nvPr/>
        </p:nvSpPr>
        <p:spPr>
          <a:xfrm flipH="1">
            <a:off x="2254" y="2432100"/>
            <a:ext cx="1854747" cy="614917"/>
          </a:xfrm>
          <a:custGeom>
            <a:avLst/>
            <a:gdLst/>
            <a:ahLst/>
            <a:cxnLst/>
            <a:rect l="l" t="t" r="r" b="b"/>
            <a:pathLst>
              <a:path w="144198" h="45617" fill="none" extrusionOk="0">
                <a:moveTo>
                  <a:pt x="144198" y="45617"/>
                </a:moveTo>
                <a:cubicBezTo>
                  <a:pt x="102525" y="24332"/>
                  <a:pt x="62420" y="1"/>
                  <a:pt x="1" y="6453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miter lim="4480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52"/>
          <p:cNvSpPr txBox="1">
            <a:spLocks noGrp="1"/>
          </p:cNvSpPr>
          <p:nvPr>
            <p:ph type="ctrTitle"/>
          </p:nvPr>
        </p:nvSpPr>
        <p:spPr>
          <a:xfrm>
            <a:off x="5028450" y="1500738"/>
            <a:ext cx="36204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Section</a:t>
            </a:r>
            <a:endParaRPr/>
          </a:p>
        </p:txBody>
      </p:sp>
      <p:sp>
        <p:nvSpPr>
          <p:cNvPr id="1409" name="Google Shape;1409;p52"/>
          <p:cNvSpPr txBox="1">
            <a:spLocks noGrp="1"/>
          </p:cNvSpPr>
          <p:nvPr>
            <p:ph type="subTitle" idx="1"/>
          </p:nvPr>
        </p:nvSpPr>
        <p:spPr>
          <a:xfrm>
            <a:off x="5028450" y="3274500"/>
            <a:ext cx="261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1410" name="Google Shape;1410;p52"/>
          <p:cNvSpPr/>
          <p:nvPr/>
        </p:nvSpPr>
        <p:spPr>
          <a:xfrm>
            <a:off x="1717902" y="2076478"/>
            <a:ext cx="1561351" cy="17750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0</a:t>
            </a:r>
          </a:p>
        </p:txBody>
      </p:sp>
      <p:sp>
        <p:nvSpPr>
          <p:cNvPr id="1411" name="Google Shape;1411;p52"/>
          <p:cNvSpPr/>
          <p:nvPr/>
        </p:nvSpPr>
        <p:spPr>
          <a:xfrm>
            <a:off x="3400610" y="2076453"/>
            <a:ext cx="1189804" cy="177501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53"/>
          <p:cNvSpPr txBox="1">
            <a:spLocks noGrp="1"/>
          </p:cNvSpPr>
          <p:nvPr>
            <p:ph type="body" idx="2"/>
          </p:nvPr>
        </p:nvSpPr>
        <p:spPr>
          <a:xfrm>
            <a:off x="5309400" y="1429880"/>
            <a:ext cx="2701200" cy="3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 Medium"/>
              <a:buAutoNum type="arabicPeriod"/>
            </a:pP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Medium"/>
              <a:buAutoNum type="arabicPeriod"/>
            </a:pP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 Medium"/>
              <a:buAutoNum type="arabicPeriod"/>
            </a:pP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Medium"/>
              <a:buAutoNum type="arabicPeriod"/>
            </a:pP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 Medium"/>
              <a:buAutoNum type="arabicPeriod"/>
            </a:pP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Medium"/>
              <a:buAutoNum type="arabicPeriod"/>
            </a:pPr>
            <a:endParaRPr/>
          </a:p>
        </p:txBody>
      </p:sp>
      <p:sp>
        <p:nvSpPr>
          <p:cNvPr id="1417" name="Google Shape;1417;p53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This Exercise!</a:t>
            </a:r>
            <a:endParaRPr/>
          </a:p>
        </p:txBody>
      </p:sp>
      <p:sp>
        <p:nvSpPr>
          <p:cNvPr id="1418" name="Google Shape;1418;p53"/>
          <p:cNvSpPr/>
          <p:nvPr/>
        </p:nvSpPr>
        <p:spPr>
          <a:xfrm rot="-10">
            <a:off x="2632450" y="3126547"/>
            <a:ext cx="450348" cy="50710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Mali;600"/>
              </a:rPr>
              <a:t>E</a:t>
            </a:r>
          </a:p>
        </p:txBody>
      </p:sp>
      <p:sp>
        <p:nvSpPr>
          <p:cNvPr id="1419" name="Google Shape;1419;p53"/>
          <p:cNvSpPr/>
          <p:nvPr/>
        </p:nvSpPr>
        <p:spPr>
          <a:xfrm rot="10">
            <a:off x="1772543" y="2610146"/>
            <a:ext cx="481889" cy="54238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B</a:t>
            </a:r>
          </a:p>
        </p:txBody>
      </p:sp>
      <p:sp>
        <p:nvSpPr>
          <p:cNvPr id="1420" name="Google Shape;1420;p53"/>
          <p:cNvSpPr/>
          <p:nvPr/>
        </p:nvSpPr>
        <p:spPr>
          <a:xfrm rot="-10">
            <a:off x="3460827" y="2621905"/>
            <a:ext cx="415301" cy="51886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L</a:t>
            </a:r>
          </a:p>
        </p:txBody>
      </p:sp>
      <p:sp>
        <p:nvSpPr>
          <p:cNvPr id="1421" name="Google Shape;1421;p53"/>
          <p:cNvSpPr/>
          <p:nvPr/>
        </p:nvSpPr>
        <p:spPr>
          <a:xfrm>
            <a:off x="1724792" y="3632571"/>
            <a:ext cx="577391" cy="52915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M</a:t>
            </a:r>
          </a:p>
        </p:txBody>
      </p:sp>
      <p:sp>
        <p:nvSpPr>
          <p:cNvPr id="1422" name="Google Shape;1422;p53"/>
          <p:cNvSpPr/>
          <p:nvPr/>
        </p:nvSpPr>
        <p:spPr>
          <a:xfrm>
            <a:off x="2592147" y="2326225"/>
            <a:ext cx="530954" cy="5181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N</a:t>
            </a:r>
          </a:p>
        </p:txBody>
      </p:sp>
      <p:sp>
        <p:nvSpPr>
          <p:cNvPr id="1423" name="Google Shape;1423;p53"/>
          <p:cNvSpPr/>
          <p:nvPr/>
        </p:nvSpPr>
        <p:spPr>
          <a:xfrm rot="-10">
            <a:off x="2623699" y="3967321"/>
            <a:ext cx="452100" cy="5196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T</a:t>
            </a:r>
          </a:p>
        </p:txBody>
      </p:sp>
      <p:sp>
        <p:nvSpPr>
          <p:cNvPr id="1424" name="Google Shape;1424;p53"/>
          <p:cNvSpPr/>
          <p:nvPr/>
        </p:nvSpPr>
        <p:spPr>
          <a:xfrm rot="-10">
            <a:off x="3397305" y="3643962"/>
            <a:ext cx="542345" cy="5063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Z</a:t>
            </a:r>
          </a:p>
        </p:txBody>
      </p:sp>
      <p:sp>
        <p:nvSpPr>
          <p:cNvPr id="1425" name="Google Shape;1425;p53"/>
          <p:cNvSpPr txBox="1">
            <a:spLocks noGrp="1"/>
          </p:cNvSpPr>
          <p:nvPr>
            <p:ph type="subTitle" idx="1"/>
          </p:nvPr>
        </p:nvSpPr>
        <p:spPr>
          <a:xfrm>
            <a:off x="1186450" y="1380425"/>
            <a:ext cx="32061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many words can you make with these letters?</a:t>
            </a:r>
            <a:endParaRPr sz="1800"/>
          </a:p>
        </p:txBody>
      </p:sp>
      <p:cxnSp>
        <p:nvCxnSpPr>
          <p:cNvPr id="1426" name="Google Shape;1426;p53"/>
          <p:cNvCxnSpPr/>
          <p:nvPr/>
        </p:nvCxnSpPr>
        <p:spPr>
          <a:xfrm>
            <a:off x="5857875" y="1844632"/>
            <a:ext cx="181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27" name="Google Shape;1427;p53"/>
          <p:cNvCxnSpPr/>
          <p:nvPr/>
        </p:nvCxnSpPr>
        <p:spPr>
          <a:xfrm>
            <a:off x="5857875" y="2393272"/>
            <a:ext cx="181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28" name="Google Shape;1428;p53"/>
          <p:cNvCxnSpPr/>
          <p:nvPr/>
        </p:nvCxnSpPr>
        <p:spPr>
          <a:xfrm>
            <a:off x="5857875" y="2941912"/>
            <a:ext cx="181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29" name="Google Shape;1429;p53"/>
          <p:cNvCxnSpPr/>
          <p:nvPr/>
        </p:nvCxnSpPr>
        <p:spPr>
          <a:xfrm>
            <a:off x="5857875" y="3490552"/>
            <a:ext cx="181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30" name="Google Shape;1430;p53"/>
          <p:cNvCxnSpPr/>
          <p:nvPr/>
        </p:nvCxnSpPr>
        <p:spPr>
          <a:xfrm>
            <a:off x="5857875" y="4039192"/>
            <a:ext cx="181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31" name="Google Shape;1431;p53"/>
          <p:cNvCxnSpPr/>
          <p:nvPr/>
        </p:nvCxnSpPr>
        <p:spPr>
          <a:xfrm>
            <a:off x="5857875" y="4587832"/>
            <a:ext cx="181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54"/>
          <p:cNvSpPr txBox="1">
            <a:spLocks noGrp="1"/>
          </p:cNvSpPr>
          <p:nvPr>
            <p:ph type="title" idx="15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the Answers</a:t>
            </a:r>
            <a:endParaRPr sz="3000"/>
          </a:p>
        </p:txBody>
      </p:sp>
      <p:sp>
        <p:nvSpPr>
          <p:cNvPr id="1437" name="Google Shape;1437;p54"/>
          <p:cNvSpPr txBox="1">
            <a:spLocks noGrp="1"/>
          </p:cNvSpPr>
          <p:nvPr>
            <p:ph type="ctrTitle" idx="2"/>
          </p:nvPr>
        </p:nvSpPr>
        <p:spPr>
          <a:xfrm flipH="1">
            <a:off x="3747024" y="1656779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Beetle</a:t>
            </a:r>
            <a:endParaRPr/>
          </a:p>
        </p:txBody>
      </p:sp>
      <p:sp>
        <p:nvSpPr>
          <p:cNvPr id="1438" name="Google Shape;1438;p54"/>
          <p:cNvSpPr txBox="1">
            <a:spLocks noGrp="1"/>
          </p:cNvSpPr>
          <p:nvPr>
            <p:ph type="subTitle" idx="3"/>
          </p:nvPr>
        </p:nvSpPr>
        <p:spPr>
          <a:xfrm flipH="1">
            <a:off x="3469974" y="2034086"/>
            <a:ext cx="21147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439" name="Google Shape;1439;p54"/>
          <p:cNvSpPr txBox="1">
            <a:spLocks noGrp="1"/>
          </p:cNvSpPr>
          <p:nvPr>
            <p:ph type="ctrTitle" idx="4"/>
          </p:nvPr>
        </p:nvSpPr>
        <p:spPr>
          <a:xfrm flipH="1">
            <a:off x="6541675" y="1656779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Melt</a:t>
            </a:r>
            <a:endParaRPr/>
          </a:p>
        </p:txBody>
      </p:sp>
      <p:sp>
        <p:nvSpPr>
          <p:cNvPr id="1440" name="Google Shape;1440;p54"/>
          <p:cNvSpPr txBox="1">
            <a:spLocks noGrp="1"/>
          </p:cNvSpPr>
          <p:nvPr>
            <p:ph type="subTitle" idx="5"/>
          </p:nvPr>
        </p:nvSpPr>
        <p:spPr>
          <a:xfrm flipH="1">
            <a:off x="6264625" y="2034086"/>
            <a:ext cx="21147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1441" name="Google Shape;1441;p54"/>
          <p:cNvSpPr txBox="1">
            <a:spLocks noGrp="1"/>
          </p:cNvSpPr>
          <p:nvPr>
            <p:ph type="ctrTitle" idx="6"/>
          </p:nvPr>
        </p:nvSpPr>
        <p:spPr>
          <a:xfrm flipH="1">
            <a:off x="1041725" y="3417569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Emblem</a:t>
            </a:r>
            <a:endParaRPr/>
          </a:p>
        </p:txBody>
      </p:sp>
      <p:sp>
        <p:nvSpPr>
          <p:cNvPr id="1442" name="Google Shape;1442;p54"/>
          <p:cNvSpPr txBox="1">
            <a:spLocks noGrp="1"/>
          </p:cNvSpPr>
          <p:nvPr>
            <p:ph type="subTitle" idx="7"/>
          </p:nvPr>
        </p:nvSpPr>
        <p:spPr>
          <a:xfrm flipH="1">
            <a:off x="764675" y="3795180"/>
            <a:ext cx="21147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443" name="Google Shape;1443;p54"/>
          <p:cNvSpPr txBox="1">
            <a:spLocks noGrp="1"/>
          </p:cNvSpPr>
          <p:nvPr>
            <p:ph type="ctrTitle" idx="8"/>
          </p:nvPr>
        </p:nvSpPr>
        <p:spPr>
          <a:xfrm flipH="1">
            <a:off x="3747024" y="3417569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</a:t>
            </a:r>
            <a:endParaRPr/>
          </a:p>
        </p:txBody>
      </p:sp>
      <p:sp>
        <p:nvSpPr>
          <p:cNvPr id="1444" name="Google Shape;1444;p54"/>
          <p:cNvSpPr txBox="1">
            <a:spLocks noGrp="1"/>
          </p:cNvSpPr>
          <p:nvPr>
            <p:ph type="subTitle" idx="9"/>
          </p:nvPr>
        </p:nvSpPr>
        <p:spPr>
          <a:xfrm flipH="1">
            <a:off x="3469974" y="3795180"/>
            <a:ext cx="21147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of hydrogen and helium</a:t>
            </a:r>
            <a:endParaRPr/>
          </a:p>
        </p:txBody>
      </p:sp>
      <p:sp>
        <p:nvSpPr>
          <p:cNvPr id="1445" name="Google Shape;1445;p54"/>
          <p:cNvSpPr txBox="1">
            <a:spLocks noGrp="1"/>
          </p:cNvSpPr>
          <p:nvPr>
            <p:ph type="ctrTitle" idx="13"/>
          </p:nvPr>
        </p:nvSpPr>
        <p:spPr>
          <a:xfrm flipH="1">
            <a:off x="6541675" y="3417569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Tent</a:t>
            </a:r>
            <a:endParaRPr/>
          </a:p>
        </p:txBody>
      </p:sp>
      <p:sp>
        <p:nvSpPr>
          <p:cNvPr id="1446" name="Google Shape;1446;p54"/>
          <p:cNvSpPr txBox="1">
            <a:spLocks noGrp="1"/>
          </p:cNvSpPr>
          <p:nvPr>
            <p:ph type="subTitle" idx="14"/>
          </p:nvPr>
        </p:nvSpPr>
        <p:spPr>
          <a:xfrm flipH="1">
            <a:off x="6264625" y="3795180"/>
            <a:ext cx="21147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1447" name="Google Shape;1447;p54"/>
          <p:cNvSpPr txBox="1">
            <a:spLocks noGrp="1"/>
          </p:cNvSpPr>
          <p:nvPr>
            <p:ph type="ctrTitle"/>
          </p:nvPr>
        </p:nvSpPr>
        <p:spPr>
          <a:xfrm flipH="1">
            <a:off x="1041725" y="1656779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Belt</a:t>
            </a:r>
            <a:endParaRPr/>
          </a:p>
        </p:txBody>
      </p:sp>
      <p:sp>
        <p:nvSpPr>
          <p:cNvPr id="1448" name="Google Shape;1448;p54"/>
          <p:cNvSpPr txBox="1">
            <a:spLocks noGrp="1"/>
          </p:cNvSpPr>
          <p:nvPr>
            <p:ph type="subTitle" idx="1"/>
          </p:nvPr>
        </p:nvSpPr>
        <p:spPr>
          <a:xfrm flipH="1">
            <a:off x="764675" y="2034086"/>
            <a:ext cx="21147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449" name="Google Shape;1449;p54"/>
          <p:cNvSpPr txBox="1">
            <a:spLocks noGrp="1"/>
          </p:cNvSpPr>
          <p:nvPr>
            <p:ph type="ctrTitle" idx="2"/>
          </p:nvPr>
        </p:nvSpPr>
        <p:spPr>
          <a:xfrm flipH="1">
            <a:off x="3747024" y="1333028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02</a:t>
            </a:r>
            <a:endParaRPr sz="240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50" name="Google Shape;1450;p54"/>
          <p:cNvSpPr txBox="1">
            <a:spLocks noGrp="1"/>
          </p:cNvSpPr>
          <p:nvPr>
            <p:ph type="ctrTitle" idx="4"/>
          </p:nvPr>
        </p:nvSpPr>
        <p:spPr>
          <a:xfrm flipH="1">
            <a:off x="6541675" y="1333028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Mali SemiBold"/>
                <a:ea typeface="Mali SemiBold"/>
                <a:cs typeface="Mali SemiBold"/>
                <a:sym typeface="Mali SemiBold"/>
              </a:rPr>
              <a:t>03</a:t>
            </a:r>
            <a:endParaRPr sz="2400">
              <a:solidFill>
                <a:schemeClr val="accent3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51" name="Google Shape;1451;p54"/>
          <p:cNvSpPr txBox="1">
            <a:spLocks noGrp="1"/>
          </p:cNvSpPr>
          <p:nvPr>
            <p:ph type="ctrTitle" idx="6"/>
          </p:nvPr>
        </p:nvSpPr>
        <p:spPr>
          <a:xfrm flipH="1">
            <a:off x="1041725" y="3093426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04</a:t>
            </a:r>
            <a:endParaRPr sz="240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52" name="Google Shape;1452;p54"/>
          <p:cNvSpPr txBox="1">
            <a:spLocks noGrp="1"/>
          </p:cNvSpPr>
          <p:nvPr>
            <p:ph type="ctrTitle" idx="8"/>
          </p:nvPr>
        </p:nvSpPr>
        <p:spPr>
          <a:xfrm flipH="1">
            <a:off x="3747024" y="3093426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Mali SemiBold"/>
                <a:ea typeface="Mali SemiBold"/>
                <a:cs typeface="Mali SemiBold"/>
                <a:sym typeface="Mali SemiBold"/>
              </a:rPr>
              <a:t>05</a:t>
            </a:r>
            <a:endParaRPr sz="2400">
              <a:solidFill>
                <a:schemeClr val="accent3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53" name="Google Shape;1453;p54"/>
          <p:cNvSpPr txBox="1">
            <a:spLocks noGrp="1"/>
          </p:cNvSpPr>
          <p:nvPr>
            <p:ph type="ctrTitle" idx="13"/>
          </p:nvPr>
        </p:nvSpPr>
        <p:spPr>
          <a:xfrm flipH="1">
            <a:off x="6541675" y="3093426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06</a:t>
            </a:r>
            <a:endParaRPr sz="240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54" name="Google Shape;1454;p54"/>
          <p:cNvSpPr txBox="1">
            <a:spLocks noGrp="1"/>
          </p:cNvSpPr>
          <p:nvPr>
            <p:ph type="ctrTitle"/>
          </p:nvPr>
        </p:nvSpPr>
        <p:spPr>
          <a:xfrm flipH="1">
            <a:off x="1041725" y="1333028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Mali SemiBold"/>
                <a:ea typeface="Mali SemiBold"/>
                <a:cs typeface="Mali SemiBold"/>
                <a:sym typeface="Mali SemiBold"/>
              </a:rPr>
              <a:t>01</a:t>
            </a:r>
            <a:endParaRPr sz="2400">
              <a:solidFill>
                <a:schemeClr val="accent3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55"/>
          <p:cNvSpPr txBox="1">
            <a:spLocks noGrp="1"/>
          </p:cNvSpPr>
          <p:nvPr>
            <p:ph type="title" idx="6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Guess the Words</a:t>
            </a:r>
            <a:endParaRPr/>
          </a:p>
        </p:txBody>
      </p:sp>
      <p:sp>
        <p:nvSpPr>
          <p:cNvPr id="1460" name="Google Shape;1460;p55"/>
          <p:cNvSpPr txBox="1">
            <a:spLocks noGrp="1"/>
          </p:cNvSpPr>
          <p:nvPr>
            <p:ph type="ctrTitle"/>
          </p:nvPr>
        </p:nvSpPr>
        <p:spPr>
          <a:xfrm flipH="1">
            <a:off x="818617" y="3132600"/>
            <a:ext cx="1943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rPr>
              <a:t>O N H Y E</a:t>
            </a:r>
            <a:endParaRPr>
              <a:solidFill>
                <a:schemeClr val="dk1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61" name="Google Shape;1461;p55"/>
          <p:cNvSpPr txBox="1">
            <a:spLocks noGrp="1"/>
          </p:cNvSpPr>
          <p:nvPr>
            <p:ph type="subTitle" idx="1"/>
          </p:nvPr>
        </p:nvSpPr>
        <p:spPr>
          <a:xfrm flipH="1">
            <a:off x="788617" y="2257188"/>
            <a:ext cx="2003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a soft yellow substance produced by bees</a:t>
            </a:r>
            <a:endParaRPr/>
          </a:p>
        </p:txBody>
      </p:sp>
      <p:sp>
        <p:nvSpPr>
          <p:cNvPr id="1462" name="Google Shape;1462;p55"/>
          <p:cNvSpPr txBox="1">
            <a:spLocks noGrp="1"/>
          </p:cNvSpPr>
          <p:nvPr>
            <p:ph type="ctrTitle" idx="2"/>
          </p:nvPr>
        </p:nvSpPr>
        <p:spPr>
          <a:xfrm flipH="1">
            <a:off x="3596258" y="3132600"/>
            <a:ext cx="188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rPr>
              <a:t>M T U A U N </a:t>
            </a:r>
            <a:endParaRPr>
              <a:solidFill>
                <a:schemeClr val="dk1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63" name="Google Shape;1463;p55"/>
          <p:cNvSpPr txBox="1">
            <a:spLocks noGrp="1"/>
          </p:cNvSpPr>
          <p:nvPr>
            <p:ph type="subTitle" idx="3"/>
          </p:nvPr>
        </p:nvSpPr>
        <p:spPr>
          <a:xfrm flipH="1">
            <a:off x="3472058" y="2257188"/>
            <a:ext cx="2131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the period of the year when leaves fall from the trees</a:t>
            </a:r>
            <a:endParaRPr/>
          </a:p>
        </p:txBody>
      </p:sp>
      <p:sp>
        <p:nvSpPr>
          <p:cNvPr id="1464" name="Google Shape;1464;p55"/>
          <p:cNvSpPr txBox="1">
            <a:spLocks noGrp="1"/>
          </p:cNvSpPr>
          <p:nvPr>
            <p:ph type="ctrTitle" idx="4"/>
          </p:nvPr>
        </p:nvSpPr>
        <p:spPr>
          <a:xfrm flipH="1">
            <a:off x="6348383" y="3132600"/>
            <a:ext cx="188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rPr>
              <a:t>R M S A E D</a:t>
            </a:r>
            <a:endParaRPr>
              <a:solidFill>
                <a:schemeClr val="dk1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65" name="Google Shape;1465;p55"/>
          <p:cNvSpPr txBox="1">
            <a:spLocks noGrp="1"/>
          </p:cNvSpPr>
          <p:nvPr>
            <p:ph type="subTitle" idx="5"/>
          </p:nvPr>
        </p:nvSpPr>
        <p:spPr>
          <a:xfrm flipH="1">
            <a:off x="6224183" y="2257188"/>
            <a:ext cx="2131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something which one seems to see or experience during sleep</a:t>
            </a:r>
            <a:endParaRPr/>
          </a:p>
        </p:txBody>
      </p:sp>
      <p:cxnSp>
        <p:nvCxnSpPr>
          <p:cNvPr id="1466" name="Google Shape;1466;p55"/>
          <p:cNvCxnSpPr/>
          <p:nvPr/>
        </p:nvCxnSpPr>
        <p:spPr>
          <a:xfrm>
            <a:off x="3095431" y="2133600"/>
            <a:ext cx="0" cy="189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67" name="Google Shape;1467;p55"/>
          <p:cNvCxnSpPr/>
          <p:nvPr/>
        </p:nvCxnSpPr>
        <p:spPr>
          <a:xfrm>
            <a:off x="5971981" y="2133600"/>
            <a:ext cx="0" cy="189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56"/>
          <p:cNvSpPr txBox="1">
            <a:spLocks noGrp="1"/>
          </p:cNvSpPr>
          <p:nvPr>
            <p:ph type="title" idx="6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the Answers</a:t>
            </a:r>
            <a:endParaRPr/>
          </a:p>
        </p:txBody>
      </p:sp>
      <p:sp>
        <p:nvSpPr>
          <p:cNvPr id="1473" name="Google Shape;1473;p56"/>
          <p:cNvSpPr txBox="1">
            <a:spLocks noGrp="1"/>
          </p:cNvSpPr>
          <p:nvPr>
            <p:ph type="subTitle" idx="1"/>
          </p:nvPr>
        </p:nvSpPr>
        <p:spPr>
          <a:xfrm flipH="1">
            <a:off x="788617" y="2257188"/>
            <a:ext cx="2003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a soft yellow substance produced by bees</a:t>
            </a:r>
            <a:endParaRPr/>
          </a:p>
        </p:txBody>
      </p:sp>
      <p:sp>
        <p:nvSpPr>
          <p:cNvPr id="1474" name="Google Shape;1474;p56"/>
          <p:cNvSpPr txBox="1">
            <a:spLocks noGrp="1"/>
          </p:cNvSpPr>
          <p:nvPr>
            <p:ph type="subTitle" idx="3"/>
          </p:nvPr>
        </p:nvSpPr>
        <p:spPr>
          <a:xfrm flipH="1">
            <a:off x="3472058" y="2257188"/>
            <a:ext cx="2131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the period of the year when leaves fall from the trees</a:t>
            </a:r>
            <a:endParaRPr/>
          </a:p>
        </p:txBody>
      </p:sp>
      <p:sp>
        <p:nvSpPr>
          <p:cNvPr id="1475" name="Google Shape;1475;p56"/>
          <p:cNvSpPr txBox="1">
            <a:spLocks noGrp="1"/>
          </p:cNvSpPr>
          <p:nvPr>
            <p:ph type="subTitle" idx="5"/>
          </p:nvPr>
        </p:nvSpPr>
        <p:spPr>
          <a:xfrm flipH="1">
            <a:off x="6224183" y="2257188"/>
            <a:ext cx="2131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something which one seems to see or experience during sleep</a:t>
            </a:r>
            <a:endParaRPr/>
          </a:p>
        </p:txBody>
      </p:sp>
      <p:sp>
        <p:nvSpPr>
          <p:cNvPr id="1476" name="Google Shape;1476;p56"/>
          <p:cNvSpPr txBox="1">
            <a:spLocks noGrp="1"/>
          </p:cNvSpPr>
          <p:nvPr>
            <p:ph type="ctrTitle"/>
          </p:nvPr>
        </p:nvSpPr>
        <p:spPr>
          <a:xfrm flipH="1">
            <a:off x="1010017" y="314269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Honey</a:t>
            </a:r>
            <a:endParaRPr/>
          </a:p>
        </p:txBody>
      </p:sp>
      <p:sp>
        <p:nvSpPr>
          <p:cNvPr id="1477" name="Google Shape;1477;p56"/>
          <p:cNvSpPr txBox="1">
            <a:spLocks noGrp="1"/>
          </p:cNvSpPr>
          <p:nvPr>
            <p:ph type="ctrTitle" idx="2"/>
          </p:nvPr>
        </p:nvSpPr>
        <p:spPr>
          <a:xfrm flipH="1">
            <a:off x="3757358" y="314269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Autumn</a:t>
            </a:r>
            <a:endParaRPr/>
          </a:p>
        </p:txBody>
      </p:sp>
      <p:sp>
        <p:nvSpPr>
          <p:cNvPr id="1478" name="Google Shape;1478;p56"/>
          <p:cNvSpPr txBox="1">
            <a:spLocks noGrp="1"/>
          </p:cNvSpPr>
          <p:nvPr>
            <p:ph type="ctrTitle" idx="4"/>
          </p:nvPr>
        </p:nvSpPr>
        <p:spPr>
          <a:xfrm flipH="1">
            <a:off x="6509483" y="314269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Dreams</a:t>
            </a:r>
            <a:endParaRPr/>
          </a:p>
        </p:txBody>
      </p:sp>
      <p:cxnSp>
        <p:nvCxnSpPr>
          <p:cNvPr id="1479" name="Google Shape;1479;p56"/>
          <p:cNvCxnSpPr/>
          <p:nvPr/>
        </p:nvCxnSpPr>
        <p:spPr>
          <a:xfrm>
            <a:off x="3095431" y="2133600"/>
            <a:ext cx="0" cy="189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80" name="Google Shape;1480;p56"/>
          <p:cNvCxnSpPr/>
          <p:nvPr/>
        </p:nvCxnSpPr>
        <p:spPr>
          <a:xfrm>
            <a:off x="5971981" y="2133600"/>
            <a:ext cx="0" cy="189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57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Need Percentages?</a:t>
            </a:r>
            <a:endParaRPr/>
          </a:p>
        </p:txBody>
      </p:sp>
      <p:grpSp>
        <p:nvGrpSpPr>
          <p:cNvPr id="1486" name="Google Shape;1486;p57"/>
          <p:cNvGrpSpPr/>
          <p:nvPr/>
        </p:nvGrpSpPr>
        <p:grpSpPr>
          <a:xfrm>
            <a:off x="1067738" y="1595700"/>
            <a:ext cx="1504800" cy="1504800"/>
            <a:chOff x="1067738" y="1595700"/>
            <a:chExt cx="1504800" cy="1504800"/>
          </a:xfrm>
        </p:grpSpPr>
        <p:sp>
          <p:nvSpPr>
            <p:cNvPr id="1487" name="Google Shape;1487;p57"/>
            <p:cNvSpPr/>
            <p:nvPr/>
          </p:nvSpPr>
          <p:spPr>
            <a:xfrm>
              <a:off x="1067738" y="1595700"/>
              <a:ext cx="1504800" cy="1504800"/>
            </a:xfrm>
            <a:prstGeom prst="donut">
              <a:avLst>
                <a:gd name="adj" fmla="val 25000"/>
              </a:avLst>
            </a:pr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7"/>
            <p:cNvSpPr/>
            <p:nvPr/>
          </p:nvSpPr>
          <p:spPr>
            <a:xfrm>
              <a:off x="1121288" y="1649250"/>
              <a:ext cx="1397700" cy="1397700"/>
            </a:xfrm>
            <a:prstGeom prst="blockArc">
              <a:avLst>
                <a:gd name="adj1" fmla="val 5461560"/>
                <a:gd name="adj2" fmla="val 21533964"/>
                <a:gd name="adj3" fmla="val 1992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9" name="Google Shape;1489;p57"/>
          <p:cNvGrpSpPr/>
          <p:nvPr/>
        </p:nvGrpSpPr>
        <p:grpSpPr>
          <a:xfrm>
            <a:off x="2923513" y="1595700"/>
            <a:ext cx="1504800" cy="1504800"/>
            <a:chOff x="2923513" y="1595700"/>
            <a:chExt cx="1504800" cy="1504800"/>
          </a:xfrm>
        </p:grpSpPr>
        <p:sp>
          <p:nvSpPr>
            <p:cNvPr id="1490" name="Google Shape;1490;p57"/>
            <p:cNvSpPr/>
            <p:nvPr/>
          </p:nvSpPr>
          <p:spPr>
            <a:xfrm>
              <a:off x="2923513" y="1595700"/>
              <a:ext cx="1504800" cy="1504800"/>
            </a:xfrm>
            <a:prstGeom prst="donut">
              <a:avLst>
                <a:gd name="adj" fmla="val 25000"/>
              </a:avLst>
            </a:pr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7"/>
            <p:cNvSpPr/>
            <p:nvPr/>
          </p:nvSpPr>
          <p:spPr>
            <a:xfrm>
              <a:off x="2977063" y="1649250"/>
              <a:ext cx="1397700" cy="1397700"/>
            </a:xfrm>
            <a:prstGeom prst="blockArc">
              <a:avLst>
                <a:gd name="adj1" fmla="val 1215514"/>
                <a:gd name="adj2" fmla="val 21533964"/>
                <a:gd name="adj3" fmla="val 1992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2" name="Google Shape;1492;p57"/>
          <p:cNvSpPr txBox="1">
            <a:spLocks noGrp="1"/>
          </p:cNvSpPr>
          <p:nvPr>
            <p:ph type="subTitle" idx="4294967295"/>
          </p:nvPr>
        </p:nvSpPr>
        <p:spPr>
          <a:xfrm>
            <a:off x="1189763" y="3498100"/>
            <a:ext cx="12609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Mars</a:t>
            </a:r>
            <a:endParaRPr sz="1600"/>
          </a:p>
        </p:txBody>
      </p:sp>
      <p:sp>
        <p:nvSpPr>
          <p:cNvPr id="1493" name="Google Shape;1493;p57"/>
          <p:cNvSpPr txBox="1">
            <a:spLocks noGrp="1"/>
          </p:cNvSpPr>
          <p:nvPr>
            <p:ph type="subTitle" idx="4294967295"/>
          </p:nvPr>
        </p:nvSpPr>
        <p:spPr>
          <a:xfrm>
            <a:off x="3045463" y="3498100"/>
            <a:ext cx="12609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Mercury</a:t>
            </a:r>
            <a:endParaRPr sz="1600"/>
          </a:p>
        </p:txBody>
      </p:sp>
      <p:sp>
        <p:nvSpPr>
          <p:cNvPr id="1494" name="Google Shape;1494;p57"/>
          <p:cNvSpPr txBox="1">
            <a:spLocks noGrp="1"/>
          </p:cNvSpPr>
          <p:nvPr>
            <p:ph type="subTitle" idx="4294967295"/>
          </p:nvPr>
        </p:nvSpPr>
        <p:spPr>
          <a:xfrm>
            <a:off x="1189763" y="3100500"/>
            <a:ext cx="12609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75%</a:t>
            </a:r>
            <a:endParaRPr sz="240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95" name="Google Shape;1495;p57"/>
          <p:cNvSpPr txBox="1">
            <a:spLocks noGrp="1"/>
          </p:cNvSpPr>
          <p:nvPr>
            <p:ph type="subTitle" idx="4294967295"/>
          </p:nvPr>
        </p:nvSpPr>
        <p:spPr>
          <a:xfrm>
            <a:off x="3045463" y="3100500"/>
            <a:ext cx="12609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Mali SemiBold"/>
                <a:ea typeface="Mali SemiBold"/>
                <a:cs typeface="Mali SemiBold"/>
                <a:sym typeface="Mali SemiBold"/>
              </a:rPr>
              <a:t>90%</a:t>
            </a:r>
            <a:endParaRPr sz="2400">
              <a:solidFill>
                <a:schemeClr val="accent3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96" name="Google Shape;1496;p57"/>
          <p:cNvSpPr txBox="1">
            <a:spLocks noGrp="1"/>
          </p:cNvSpPr>
          <p:nvPr>
            <p:ph type="subTitle" idx="4294967295"/>
          </p:nvPr>
        </p:nvSpPr>
        <p:spPr>
          <a:xfrm>
            <a:off x="5233813" y="4219725"/>
            <a:ext cx="7842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Venus</a:t>
            </a:r>
            <a:endParaRPr sz="1600"/>
          </a:p>
        </p:txBody>
      </p:sp>
      <p:sp>
        <p:nvSpPr>
          <p:cNvPr id="1497" name="Google Shape;1497;p57"/>
          <p:cNvSpPr txBox="1">
            <a:spLocks noGrp="1"/>
          </p:cNvSpPr>
          <p:nvPr>
            <p:ph type="subTitle" idx="4294967295"/>
          </p:nvPr>
        </p:nvSpPr>
        <p:spPr>
          <a:xfrm>
            <a:off x="6179238" y="4219725"/>
            <a:ext cx="8433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Saturn</a:t>
            </a:r>
            <a:endParaRPr sz="1600"/>
          </a:p>
        </p:txBody>
      </p:sp>
      <p:sp>
        <p:nvSpPr>
          <p:cNvPr id="1498" name="Google Shape;1498;p57"/>
          <p:cNvSpPr txBox="1">
            <a:spLocks noGrp="1"/>
          </p:cNvSpPr>
          <p:nvPr>
            <p:ph type="subTitle" idx="4294967295"/>
          </p:nvPr>
        </p:nvSpPr>
        <p:spPr>
          <a:xfrm>
            <a:off x="7154213" y="4219725"/>
            <a:ext cx="8433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Jupiter</a:t>
            </a:r>
            <a:endParaRPr sz="1600"/>
          </a:p>
        </p:txBody>
      </p:sp>
      <p:grpSp>
        <p:nvGrpSpPr>
          <p:cNvPr id="1499" name="Google Shape;1499;p57"/>
          <p:cNvGrpSpPr/>
          <p:nvPr/>
        </p:nvGrpSpPr>
        <p:grpSpPr>
          <a:xfrm>
            <a:off x="5372238" y="1566800"/>
            <a:ext cx="507300" cy="2121900"/>
            <a:chOff x="5372238" y="1566800"/>
            <a:chExt cx="507300" cy="2121900"/>
          </a:xfrm>
        </p:grpSpPr>
        <p:sp>
          <p:nvSpPr>
            <p:cNvPr id="1500" name="Google Shape;1500;p57"/>
            <p:cNvSpPr/>
            <p:nvPr/>
          </p:nvSpPr>
          <p:spPr>
            <a:xfrm>
              <a:off x="5372238" y="1566800"/>
              <a:ext cx="507300" cy="2121900"/>
            </a:xfrm>
            <a:prstGeom prst="rect">
              <a:avLst/>
            </a:pr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7"/>
            <p:cNvSpPr/>
            <p:nvPr/>
          </p:nvSpPr>
          <p:spPr>
            <a:xfrm>
              <a:off x="5423613" y="1888764"/>
              <a:ext cx="404400" cy="1736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2" name="Google Shape;1502;p57"/>
          <p:cNvGrpSpPr/>
          <p:nvPr/>
        </p:nvGrpSpPr>
        <p:grpSpPr>
          <a:xfrm>
            <a:off x="6347225" y="1566800"/>
            <a:ext cx="507300" cy="2121900"/>
            <a:chOff x="6347225" y="1566800"/>
            <a:chExt cx="507300" cy="2121900"/>
          </a:xfrm>
        </p:grpSpPr>
        <p:sp>
          <p:nvSpPr>
            <p:cNvPr id="1503" name="Google Shape;1503;p57"/>
            <p:cNvSpPr/>
            <p:nvPr/>
          </p:nvSpPr>
          <p:spPr>
            <a:xfrm>
              <a:off x="6347225" y="1566800"/>
              <a:ext cx="507300" cy="2121900"/>
            </a:xfrm>
            <a:prstGeom prst="rect">
              <a:avLst/>
            </a:pr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7"/>
            <p:cNvSpPr/>
            <p:nvPr/>
          </p:nvSpPr>
          <p:spPr>
            <a:xfrm>
              <a:off x="6398688" y="2367553"/>
              <a:ext cx="404400" cy="125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5" name="Google Shape;1505;p57"/>
          <p:cNvGrpSpPr/>
          <p:nvPr/>
        </p:nvGrpSpPr>
        <p:grpSpPr>
          <a:xfrm>
            <a:off x="7322213" y="1566800"/>
            <a:ext cx="507300" cy="2121900"/>
            <a:chOff x="7322213" y="1566800"/>
            <a:chExt cx="507300" cy="2121900"/>
          </a:xfrm>
        </p:grpSpPr>
        <p:sp>
          <p:nvSpPr>
            <p:cNvPr id="1506" name="Google Shape;1506;p57"/>
            <p:cNvSpPr/>
            <p:nvPr/>
          </p:nvSpPr>
          <p:spPr>
            <a:xfrm>
              <a:off x="7322213" y="1566800"/>
              <a:ext cx="507300" cy="2121900"/>
            </a:xfrm>
            <a:prstGeom prst="rect">
              <a:avLst/>
            </a:pr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7"/>
            <p:cNvSpPr/>
            <p:nvPr/>
          </p:nvSpPr>
          <p:spPr>
            <a:xfrm>
              <a:off x="7373763" y="3100495"/>
              <a:ext cx="404400" cy="500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8" name="Google Shape;1508;p57"/>
          <p:cNvSpPr txBox="1">
            <a:spLocks noGrp="1"/>
          </p:cNvSpPr>
          <p:nvPr>
            <p:ph type="subTitle" idx="4294967295"/>
          </p:nvPr>
        </p:nvSpPr>
        <p:spPr>
          <a:xfrm>
            <a:off x="5125538" y="3742563"/>
            <a:ext cx="10008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85%</a:t>
            </a:r>
            <a:endParaRPr sz="240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509" name="Google Shape;1509;p57"/>
          <p:cNvSpPr txBox="1">
            <a:spLocks noGrp="1"/>
          </p:cNvSpPr>
          <p:nvPr>
            <p:ph type="subTitle" idx="4294967295"/>
          </p:nvPr>
        </p:nvSpPr>
        <p:spPr>
          <a:xfrm>
            <a:off x="6100463" y="3742575"/>
            <a:ext cx="10008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Mali SemiBold"/>
                <a:ea typeface="Mali SemiBold"/>
                <a:cs typeface="Mali SemiBold"/>
                <a:sym typeface="Mali SemiBold"/>
              </a:rPr>
              <a:t>70%</a:t>
            </a:r>
            <a:endParaRPr sz="2400">
              <a:solidFill>
                <a:schemeClr val="accent3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510" name="Google Shape;1510;p57"/>
          <p:cNvSpPr txBox="1">
            <a:spLocks noGrp="1"/>
          </p:cNvSpPr>
          <p:nvPr>
            <p:ph type="subTitle" idx="4294967295"/>
          </p:nvPr>
        </p:nvSpPr>
        <p:spPr>
          <a:xfrm>
            <a:off x="7075463" y="3742575"/>
            <a:ext cx="10008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Mali SemiBold"/>
                <a:ea typeface="Mali SemiBold"/>
                <a:cs typeface="Mali SemiBold"/>
                <a:sym typeface="Mali SemiBold"/>
              </a:rPr>
              <a:t>30%</a:t>
            </a:r>
            <a:endParaRPr sz="2400">
              <a:solidFill>
                <a:schemeClr val="accent4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58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This Is </a:t>
            </a:r>
            <a:r>
              <a:rPr lang="en"/>
              <a:t>a</a:t>
            </a:r>
            <a:r>
              <a:rPr lang="en" sz="3600"/>
              <a:t> Map</a:t>
            </a:r>
            <a:endParaRPr sz="3600">
              <a:solidFill>
                <a:schemeClr val="accent5"/>
              </a:solidFill>
            </a:endParaRPr>
          </a:p>
        </p:txBody>
      </p:sp>
      <p:grpSp>
        <p:nvGrpSpPr>
          <p:cNvPr id="1516" name="Google Shape;1516;p58"/>
          <p:cNvGrpSpPr/>
          <p:nvPr/>
        </p:nvGrpSpPr>
        <p:grpSpPr>
          <a:xfrm>
            <a:off x="1597887" y="1343342"/>
            <a:ext cx="5948226" cy="2942600"/>
            <a:chOff x="233350" y="949250"/>
            <a:chExt cx="7137300" cy="3802300"/>
          </a:xfrm>
        </p:grpSpPr>
        <p:sp>
          <p:nvSpPr>
            <p:cNvPr id="1517" name="Google Shape;1517;p58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8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8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8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8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8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8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8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8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8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8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8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8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8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8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8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8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8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8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8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8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8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8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8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8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8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8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8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8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8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8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8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8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8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8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8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8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8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8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8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8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8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8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8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8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8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8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8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8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8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8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8" name="Google Shape;1568;p58"/>
          <p:cNvSpPr txBox="1">
            <a:spLocks noGrp="1"/>
          </p:cNvSpPr>
          <p:nvPr>
            <p:ph type="subTitle" idx="4294967295"/>
          </p:nvPr>
        </p:nvSpPr>
        <p:spPr>
          <a:xfrm flipH="1">
            <a:off x="3439739" y="4140482"/>
            <a:ext cx="2264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You can write something relevant here</a:t>
            </a:r>
            <a:endParaRPr sz="1400"/>
          </a:p>
        </p:txBody>
      </p:sp>
      <p:sp>
        <p:nvSpPr>
          <p:cNvPr id="1569" name="Google Shape;1569;p58"/>
          <p:cNvSpPr/>
          <p:nvPr/>
        </p:nvSpPr>
        <p:spPr>
          <a:xfrm>
            <a:off x="2282511" y="1889814"/>
            <a:ext cx="4714900" cy="1567750"/>
          </a:xfrm>
          <a:custGeom>
            <a:avLst/>
            <a:gdLst/>
            <a:ahLst/>
            <a:cxnLst/>
            <a:rect l="l" t="t" r="r" b="b"/>
            <a:pathLst>
              <a:path w="188596" h="62710" extrusionOk="0">
                <a:moveTo>
                  <a:pt x="382" y="3655"/>
                </a:moveTo>
                <a:cubicBezTo>
                  <a:pt x="4361" y="15593"/>
                  <a:pt x="-3205" y="29875"/>
                  <a:pt x="1906" y="41374"/>
                </a:cubicBezTo>
                <a:cubicBezTo>
                  <a:pt x="7377" y="53683"/>
                  <a:pt x="23987" y="62585"/>
                  <a:pt x="37339" y="60805"/>
                </a:cubicBezTo>
                <a:cubicBezTo>
                  <a:pt x="53861" y="58602"/>
                  <a:pt x="64768" y="41225"/>
                  <a:pt x="75439" y="28420"/>
                </a:cubicBezTo>
                <a:cubicBezTo>
                  <a:pt x="89404" y="11663"/>
                  <a:pt x="112756" y="-1585"/>
                  <a:pt x="134494" y="226"/>
                </a:cubicBezTo>
                <a:cubicBezTo>
                  <a:pt x="144604" y="1068"/>
                  <a:pt x="153553" y="9255"/>
                  <a:pt x="159640" y="17371"/>
                </a:cubicBezTo>
                <a:cubicBezTo>
                  <a:pt x="170399" y="31717"/>
                  <a:pt x="172557" y="54690"/>
                  <a:pt x="188596" y="6271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grpSp>
        <p:nvGrpSpPr>
          <p:cNvPr id="1570" name="Google Shape;1570;p58"/>
          <p:cNvGrpSpPr/>
          <p:nvPr/>
        </p:nvGrpSpPr>
        <p:grpSpPr>
          <a:xfrm>
            <a:off x="2007742" y="1663414"/>
            <a:ext cx="474825" cy="519221"/>
            <a:chOff x="2013650" y="1733325"/>
            <a:chExt cx="407750" cy="445875"/>
          </a:xfrm>
        </p:grpSpPr>
        <p:sp>
          <p:nvSpPr>
            <p:cNvPr id="1571" name="Google Shape;1571;p58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8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8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8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8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8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8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8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8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8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8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8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8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8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8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8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8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8" name="Google Shape;1588;p58"/>
          <p:cNvGrpSpPr/>
          <p:nvPr/>
        </p:nvGrpSpPr>
        <p:grpSpPr>
          <a:xfrm>
            <a:off x="2964917" y="2968339"/>
            <a:ext cx="474825" cy="519221"/>
            <a:chOff x="2013650" y="1733325"/>
            <a:chExt cx="407750" cy="445875"/>
          </a:xfrm>
        </p:grpSpPr>
        <p:sp>
          <p:nvSpPr>
            <p:cNvPr id="1589" name="Google Shape;1589;p58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8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8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8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8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8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8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8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8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8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8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8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8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8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8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8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8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6" name="Google Shape;1606;p58"/>
          <p:cNvGrpSpPr/>
          <p:nvPr/>
        </p:nvGrpSpPr>
        <p:grpSpPr>
          <a:xfrm>
            <a:off x="5450942" y="1663414"/>
            <a:ext cx="474825" cy="519221"/>
            <a:chOff x="2013650" y="1733325"/>
            <a:chExt cx="407750" cy="445875"/>
          </a:xfrm>
        </p:grpSpPr>
        <p:sp>
          <p:nvSpPr>
            <p:cNvPr id="1607" name="Google Shape;1607;p58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8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8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8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8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8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8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8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8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8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8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8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8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8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8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8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8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8"/>
          <p:cNvGrpSpPr/>
          <p:nvPr/>
        </p:nvGrpSpPr>
        <p:grpSpPr>
          <a:xfrm>
            <a:off x="6784442" y="3158839"/>
            <a:ext cx="474825" cy="519221"/>
            <a:chOff x="2013650" y="1733325"/>
            <a:chExt cx="407750" cy="445875"/>
          </a:xfrm>
        </p:grpSpPr>
        <p:sp>
          <p:nvSpPr>
            <p:cNvPr id="1625" name="Google Shape;1625;p58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8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8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8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8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8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8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8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8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8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8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8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8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8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8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8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8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59"/>
          <p:cNvSpPr/>
          <p:nvPr/>
        </p:nvSpPr>
        <p:spPr>
          <a:xfrm>
            <a:off x="3989081" y="1381125"/>
            <a:ext cx="1165800" cy="116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59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You Can Use </a:t>
            </a:r>
            <a:r>
              <a:rPr lang="en"/>
              <a:t>a</a:t>
            </a:r>
            <a:r>
              <a:rPr lang="en" sz="3600"/>
              <a:t> Diagram</a:t>
            </a:r>
            <a:endParaRPr sz="3600">
              <a:solidFill>
                <a:schemeClr val="accent5"/>
              </a:solidFill>
            </a:endParaRPr>
          </a:p>
        </p:txBody>
      </p:sp>
      <p:sp>
        <p:nvSpPr>
          <p:cNvPr id="1648" name="Google Shape;1648;p59"/>
          <p:cNvSpPr txBox="1">
            <a:spLocks noGrp="1"/>
          </p:cNvSpPr>
          <p:nvPr>
            <p:ph type="ctrTitle" idx="4294967295"/>
          </p:nvPr>
        </p:nvSpPr>
        <p:spPr>
          <a:xfrm flipH="1">
            <a:off x="2824881" y="326294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Amazing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49" name="Google Shape;1649;p59"/>
          <p:cNvSpPr txBox="1">
            <a:spLocks noGrp="1"/>
          </p:cNvSpPr>
          <p:nvPr>
            <p:ph type="ctrTitle" idx="4294967295"/>
          </p:nvPr>
        </p:nvSpPr>
        <p:spPr>
          <a:xfrm flipH="1">
            <a:off x="6692056" y="280366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Astonishing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50" name="Google Shape;1650;p59"/>
          <p:cNvSpPr txBox="1">
            <a:spLocks noGrp="1"/>
          </p:cNvSpPr>
          <p:nvPr>
            <p:ph type="ctrTitle" idx="4294967295"/>
          </p:nvPr>
        </p:nvSpPr>
        <p:spPr>
          <a:xfrm flipH="1">
            <a:off x="891344" y="280366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Awesome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51" name="Google Shape;1651;p59"/>
          <p:cNvSpPr txBox="1">
            <a:spLocks noGrp="1"/>
          </p:cNvSpPr>
          <p:nvPr>
            <p:ph type="ctrTitle" idx="4294967295"/>
          </p:nvPr>
        </p:nvSpPr>
        <p:spPr>
          <a:xfrm flipH="1">
            <a:off x="4758481" y="326294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Attractive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52" name="Google Shape;1652;p59"/>
          <p:cNvSpPr txBox="1">
            <a:spLocks noGrp="1"/>
          </p:cNvSpPr>
          <p:nvPr>
            <p:ph type="subTitle" idx="4294967295"/>
          </p:nvPr>
        </p:nvSpPr>
        <p:spPr>
          <a:xfrm flipH="1">
            <a:off x="891344" y="3232868"/>
            <a:ext cx="1560600" cy="8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has a beautiful name, but it’s hot</a:t>
            </a:r>
            <a:endParaRPr sz="1400"/>
          </a:p>
        </p:txBody>
      </p:sp>
      <p:sp>
        <p:nvSpPr>
          <p:cNvPr id="1653" name="Google Shape;1653;p59"/>
          <p:cNvSpPr txBox="1">
            <a:spLocks noGrp="1"/>
          </p:cNvSpPr>
          <p:nvPr>
            <p:ph type="subTitle" idx="4294967295"/>
          </p:nvPr>
        </p:nvSpPr>
        <p:spPr>
          <a:xfrm flipH="1">
            <a:off x="2824881" y="3694323"/>
            <a:ext cx="1560600" cy="8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1654" name="Google Shape;1654;p59"/>
          <p:cNvSpPr txBox="1">
            <a:spLocks noGrp="1"/>
          </p:cNvSpPr>
          <p:nvPr>
            <p:ph type="subTitle" idx="4294967295"/>
          </p:nvPr>
        </p:nvSpPr>
        <p:spPr>
          <a:xfrm flipH="1">
            <a:off x="6692056" y="3232868"/>
            <a:ext cx="1560600" cy="8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sp>
        <p:nvSpPr>
          <p:cNvPr id="1655" name="Google Shape;1655;p59"/>
          <p:cNvSpPr txBox="1">
            <a:spLocks noGrp="1"/>
          </p:cNvSpPr>
          <p:nvPr>
            <p:ph type="subTitle" idx="4294967295"/>
          </p:nvPr>
        </p:nvSpPr>
        <p:spPr>
          <a:xfrm flipH="1">
            <a:off x="4758481" y="3694323"/>
            <a:ext cx="1560600" cy="8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biggest planet in the Solar System</a:t>
            </a:r>
            <a:endParaRPr sz="1400"/>
          </a:p>
        </p:txBody>
      </p:sp>
      <p:grpSp>
        <p:nvGrpSpPr>
          <p:cNvPr id="1656" name="Google Shape;1656;p59"/>
          <p:cNvGrpSpPr/>
          <p:nvPr/>
        </p:nvGrpSpPr>
        <p:grpSpPr>
          <a:xfrm>
            <a:off x="4166259" y="1610887"/>
            <a:ext cx="749744" cy="706200"/>
            <a:chOff x="2307834" y="1669200"/>
            <a:chExt cx="965418" cy="909348"/>
          </a:xfrm>
        </p:grpSpPr>
        <p:sp>
          <p:nvSpPr>
            <p:cNvPr id="1657" name="Google Shape;1657;p59"/>
            <p:cNvSpPr/>
            <p:nvPr/>
          </p:nvSpPr>
          <p:spPr>
            <a:xfrm>
              <a:off x="2441137" y="1669200"/>
              <a:ext cx="735775" cy="909348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accent2"/>
                  </a:solidFill>
                  <a:latin typeface="Mali"/>
                </a:rPr>
                <a:t>A</a:t>
              </a:r>
            </a:p>
          </p:txBody>
        </p:sp>
        <p:sp>
          <p:nvSpPr>
            <p:cNvPr id="1658" name="Google Shape;1658;p59"/>
            <p:cNvSpPr/>
            <p:nvPr/>
          </p:nvSpPr>
          <p:spPr>
            <a:xfrm rot="6064621">
              <a:off x="3017710" y="1762948"/>
              <a:ext cx="257682" cy="207764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9"/>
            <p:cNvSpPr/>
            <p:nvPr/>
          </p:nvSpPr>
          <p:spPr>
            <a:xfrm rot="-2020614">
              <a:off x="2343816" y="1820090"/>
              <a:ext cx="257690" cy="207771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0" name="Google Shape;1660;p59"/>
          <p:cNvSpPr/>
          <p:nvPr/>
        </p:nvSpPr>
        <p:spPr>
          <a:xfrm>
            <a:off x="1524644" y="2424750"/>
            <a:ext cx="294000" cy="29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59"/>
          <p:cNvSpPr/>
          <p:nvPr/>
        </p:nvSpPr>
        <p:spPr>
          <a:xfrm>
            <a:off x="7325356" y="2424750"/>
            <a:ext cx="294000" cy="29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59"/>
          <p:cNvSpPr/>
          <p:nvPr/>
        </p:nvSpPr>
        <p:spPr>
          <a:xfrm>
            <a:off x="3458181" y="2882975"/>
            <a:ext cx="294000" cy="29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59"/>
          <p:cNvSpPr/>
          <p:nvPr/>
        </p:nvSpPr>
        <p:spPr>
          <a:xfrm>
            <a:off x="5391781" y="2882975"/>
            <a:ext cx="294000" cy="29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64" name="Google Shape;1664;p59"/>
          <p:cNvCxnSpPr>
            <a:stCxn id="1646" idx="2"/>
            <a:endCxn id="1660" idx="0"/>
          </p:cNvCxnSpPr>
          <p:nvPr/>
        </p:nvCxnSpPr>
        <p:spPr>
          <a:xfrm flipH="1">
            <a:off x="1671581" y="1964025"/>
            <a:ext cx="2317500" cy="460800"/>
          </a:xfrm>
          <a:prstGeom prst="curvedConnector2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65" name="Google Shape;1665;p59"/>
          <p:cNvCxnSpPr>
            <a:stCxn id="1646" idx="3"/>
            <a:endCxn id="1662" idx="0"/>
          </p:cNvCxnSpPr>
          <p:nvPr/>
        </p:nvCxnSpPr>
        <p:spPr>
          <a:xfrm rot="5400000">
            <a:off x="3629109" y="2352198"/>
            <a:ext cx="506700" cy="554700"/>
          </a:xfrm>
          <a:prstGeom prst="curvedConnector3">
            <a:avLst>
              <a:gd name="adj1" fmla="val 66855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66" name="Google Shape;1666;p59"/>
          <p:cNvCxnSpPr>
            <a:stCxn id="1646" idx="5"/>
            <a:endCxn id="1663" idx="0"/>
          </p:cNvCxnSpPr>
          <p:nvPr/>
        </p:nvCxnSpPr>
        <p:spPr>
          <a:xfrm rot="-5400000" flipH="1">
            <a:off x="5008154" y="2352198"/>
            <a:ext cx="506700" cy="554700"/>
          </a:xfrm>
          <a:prstGeom prst="curvedConnector3">
            <a:avLst>
              <a:gd name="adj1" fmla="val 66855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67" name="Google Shape;1667;p59"/>
          <p:cNvCxnSpPr>
            <a:stCxn id="1646" idx="6"/>
            <a:endCxn id="1661" idx="0"/>
          </p:cNvCxnSpPr>
          <p:nvPr/>
        </p:nvCxnSpPr>
        <p:spPr>
          <a:xfrm>
            <a:off x="5154881" y="1964025"/>
            <a:ext cx="2317500" cy="460800"/>
          </a:xfrm>
          <a:prstGeom prst="curvedConnector2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60"/>
          <p:cNvSpPr txBox="1">
            <a:spLocks noGrp="1"/>
          </p:cNvSpPr>
          <p:nvPr>
            <p:ph type="ctrTitle"/>
          </p:nvPr>
        </p:nvSpPr>
        <p:spPr>
          <a:xfrm>
            <a:off x="2752725" y="2428875"/>
            <a:ext cx="3638400" cy="15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Section</a:t>
            </a:r>
            <a:endParaRPr/>
          </a:p>
        </p:txBody>
      </p:sp>
      <p:sp>
        <p:nvSpPr>
          <p:cNvPr id="1673" name="Google Shape;1673;p60"/>
          <p:cNvSpPr txBox="1">
            <a:spLocks noGrp="1"/>
          </p:cNvSpPr>
          <p:nvPr>
            <p:ph type="subTitle" idx="1"/>
          </p:nvPr>
        </p:nvSpPr>
        <p:spPr>
          <a:xfrm>
            <a:off x="3264900" y="3854250"/>
            <a:ext cx="261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1674" name="Google Shape;1674;p60"/>
          <p:cNvSpPr/>
          <p:nvPr/>
        </p:nvSpPr>
        <p:spPr>
          <a:xfrm>
            <a:off x="3467050" y="878947"/>
            <a:ext cx="1131129" cy="12897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0</a:t>
            </a:r>
          </a:p>
        </p:txBody>
      </p:sp>
      <p:sp>
        <p:nvSpPr>
          <p:cNvPr id="1675" name="Google Shape;1675;p60"/>
          <p:cNvSpPr/>
          <p:nvPr/>
        </p:nvSpPr>
        <p:spPr>
          <a:xfrm>
            <a:off x="4682677" y="864625"/>
            <a:ext cx="994133" cy="12897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1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900"/>
                                        <p:tgtEl>
                                          <p:spTgt spid="1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8960A6-834B-FBC2-3C17-75715D0AA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927E38B-2B34-5DF2-6646-5D2CA6398F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E707BC96-CE1E-7137-85FC-66D5520AFCE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7DE009B3-A982-BAD6-00E5-F0FEA9C04FB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EAA2AEC8-DF36-DB24-94A3-ADA2825C6097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7640B974-7688-BD17-6EFC-BE3D2BF1990C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8" name="Sottotitolo 7">
            <a:extLst>
              <a:ext uri="{FF2B5EF4-FFF2-40B4-BE49-F238E27FC236}">
                <a16:creationId xmlns:a16="http://schemas.microsoft.com/office/drawing/2014/main" id="{64234222-DBBE-D95A-1C48-364F8F467B4E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BCAEF0A4-196C-57B7-0617-570BF739C472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7148400B-DBEE-B650-9B1F-F3CAC8EF22F1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BA3FF09D-9E14-57F9-A553-8C9DC8A7B127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193381" y="41024"/>
            <a:ext cx="8210700" cy="663600"/>
          </a:xfrm>
        </p:spPr>
        <p:txBody>
          <a:bodyPr/>
          <a:lstStyle/>
          <a:p>
            <a:r>
              <a:rPr lang="it-IT" dirty="0"/>
              <a:t>Dataset </a:t>
            </a:r>
            <a:r>
              <a:rPr lang="it-IT" dirty="0" err="1"/>
              <a:t>description</a:t>
            </a:r>
            <a:endParaRPr lang="it-IT" dirty="0"/>
          </a:p>
        </p:txBody>
      </p: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14FA644D-B052-2AC6-36D7-B76E090FE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646362"/>
              </p:ext>
            </p:extLst>
          </p:nvPr>
        </p:nvGraphicFramePr>
        <p:xfrm>
          <a:off x="361866" y="982014"/>
          <a:ext cx="8240852" cy="334728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{69CF1AB2-1976-4502-BF36-3FF5EA218861}</a:tableStyleId>
              </a:tblPr>
              <a:tblGrid>
                <a:gridCol w="1361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0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8856">
                  <a:extLst>
                    <a:ext uri="{9D8B030D-6E8A-4147-A177-3AD203B41FA5}">
                      <a16:colId xmlns:a16="http://schemas.microsoft.com/office/drawing/2014/main" val="1713594180"/>
                    </a:ext>
                  </a:extLst>
                </a:gridCol>
              </a:tblGrid>
              <a:tr h="390723">
                <a:tc>
                  <a:txBody>
                    <a:bodyPr/>
                    <a:lstStyle/>
                    <a:p>
                      <a:r>
                        <a:rPr lang="it-IT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variable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class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663"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year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character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Year</a:t>
                      </a: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(from 2015 to 2022)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408"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months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character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Trimester</a:t>
                      </a:r>
                      <a:r>
                        <a:rPr lang="it-IT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(</a:t>
                      </a:r>
                      <a:r>
                        <a:rPr lang="it-IT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January</a:t>
                      </a:r>
                      <a:r>
                        <a:rPr lang="it-IT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-March / April-June /</a:t>
                      </a:r>
                      <a:r>
                        <a:rPr lang="it-IT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July-September</a:t>
                      </a:r>
                      <a:r>
                        <a:rPr lang="it-IT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/</a:t>
                      </a:r>
                      <a:r>
                        <a:rPr lang="it-IT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October-December</a:t>
                      </a:r>
                      <a:r>
                        <a:rPr lang="it-IT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153">
                <a:tc>
                  <a:txBody>
                    <a:bodyPr/>
                    <a:lstStyle/>
                    <a:p>
                      <a:r>
                        <a:rPr lang="it-IT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state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character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State of the 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174">
                <a:tc>
                  <a:txBody>
                    <a:bodyPr/>
                    <a:lstStyle/>
                    <a:p>
                      <a:r>
                        <a:rPr lang="it-IT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colony_n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integer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Number</a:t>
                      </a: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of </a:t>
                      </a:r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colonies</a:t>
                      </a: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at</a:t>
                      </a: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the </a:t>
                      </a:r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beginning</a:t>
                      </a: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of the quarter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663"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colony_max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integer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Colonies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plus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colonies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moved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into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that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state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during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the quarter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colony_lost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integer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</a:t>
                      </a:r>
                      <a:r>
                        <a:rPr lang="it-IT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</a:t>
                      </a:r>
                      <a:r>
                        <a:rPr lang="it-IT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colony</a:t>
                      </a:r>
                      <a:r>
                        <a:rPr lang="it-IT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lost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572"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colony_lost_pct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integer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Percent of total colonies lost (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lost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colonies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divided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by maximum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colonies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304922"/>
                  </a:ext>
                </a:extLst>
              </a:tr>
              <a:tr h="289035"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colony_added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integer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colony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that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was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either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created</a:t>
                      </a:r>
                      <a:r>
                        <a:rPr lang="it-IT" dirty="0"/>
                        <a:t> or </a:t>
                      </a:r>
                      <a:r>
                        <a:rPr lang="it-IT" dirty="0" err="1"/>
                        <a:t>purchased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whole</a:t>
                      </a:r>
                      <a:r>
                        <a:rPr lang="it-IT" dirty="0"/>
                        <a:t> by an </a:t>
                      </a:r>
                      <a:r>
                        <a:rPr lang="it-IT" dirty="0" err="1"/>
                        <a:t>operation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224555"/>
                  </a:ext>
                </a:extLst>
              </a:tr>
              <a:tr h="290000"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colony_reno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integer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</a:t>
                      </a:r>
                      <a:r>
                        <a:rPr lang="it-IT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surviving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colonies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that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was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requeened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955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160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61"/>
          <p:cNvSpPr txBox="1">
            <a:spLocks noGrp="1"/>
          </p:cNvSpPr>
          <p:nvPr>
            <p:ph type="title"/>
          </p:nvPr>
        </p:nvSpPr>
        <p:spPr>
          <a:xfrm>
            <a:off x="3441075" y="1302000"/>
            <a:ext cx="4817100" cy="22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</a:t>
            </a:r>
            <a:r>
              <a:rPr lang="en"/>
              <a:t>w</a:t>
            </a:r>
            <a:r>
              <a:rPr lang="en">
                <a:solidFill>
                  <a:schemeClr val="accent3"/>
                </a:solidFill>
              </a:rPr>
              <a:t>e</a:t>
            </a:r>
            <a:r>
              <a:rPr lang="en"/>
              <a:t>so</a:t>
            </a:r>
            <a:r>
              <a:rPr lang="en">
                <a:solidFill>
                  <a:schemeClr val="accent3"/>
                </a:solidFill>
              </a:rPr>
              <a:t>me</a:t>
            </a:r>
            <a:endParaRPr>
              <a:solidFill>
                <a:schemeClr val="accent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>
                <a:solidFill>
                  <a:schemeClr val="accent3"/>
                </a:solidFill>
              </a:rPr>
              <a:t>or</a:t>
            </a:r>
            <a:r>
              <a:rPr lang="en"/>
              <a:t>ds</a:t>
            </a:r>
            <a:endParaRPr/>
          </a:p>
        </p:txBody>
      </p:sp>
      <p:grpSp>
        <p:nvGrpSpPr>
          <p:cNvPr id="1681" name="Google Shape;1681;p61"/>
          <p:cNvGrpSpPr/>
          <p:nvPr/>
        </p:nvGrpSpPr>
        <p:grpSpPr>
          <a:xfrm>
            <a:off x="2485734" y="1302005"/>
            <a:ext cx="540962" cy="591542"/>
            <a:chOff x="2013650" y="1733325"/>
            <a:chExt cx="407750" cy="445875"/>
          </a:xfrm>
        </p:grpSpPr>
        <p:sp>
          <p:nvSpPr>
            <p:cNvPr id="1682" name="Google Shape;1682;p61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1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1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1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1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1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1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1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1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1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1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1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1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1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1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1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1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61"/>
          <p:cNvGrpSpPr/>
          <p:nvPr/>
        </p:nvGrpSpPr>
        <p:grpSpPr>
          <a:xfrm rot="-1024887">
            <a:off x="3666881" y="3838183"/>
            <a:ext cx="540972" cy="591553"/>
            <a:chOff x="2013650" y="1733325"/>
            <a:chExt cx="407750" cy="445875"/>
          </a:xfrm>
        </p:grpSpPr>
        <p:sp>
          <p:nvSpPr>
            <p:cNvPr id="1700" name="Google Shape;1700;p61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1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1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1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1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1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1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1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1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1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1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1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1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1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1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1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1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61"/>
          <p:cNvGrpSpPr/>
          <p:nvPr/>
        </p:nvGrpSpPr>
        <p:grpSpPr>
          <a:xfrm rot="-932556" flipH="1">
            <a:off x="5974191" y="763483"/>
            <a:ext cx="540968" cy="591550"/>
            <a:chOff x="2013650" y="1733325"/>
            <a:chExt cx="407750" cy="445875"/>
          </a:xfrm>
        </p:grpSpPr>
        <p:sp>
          <p:nvSpPr>
            <p:cNvPr id="1718" name="Google Shape;1718;p61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1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1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1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1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1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1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1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1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1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1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1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1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1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1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1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1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5" name="Google Shape;1735;p61"/>
          <p:cNvSpPr/>
          <p:nvPr/>
        </p:nvSpPr>
        <p:spPr>
          <a:xfrm>
            <a:off x="-438150" y="1000237"/>
            <a:ext cx="2733675" cy="689875"/>
          </a:xfrm>
          <a:custGeom>
            <a:avLst/>
            <a:gdLst/>
            <a:ahLst/>
            <a:cxnLst/>
            <a:rect l="l" t="t" r="r" b="b"/>
            <a:pathLst>
              <a:path w="109347" h="27595" extrusionOk="0">
                <a:moveTo>
                  <a:pt x="109347" y="27595"/>
                </a:moveTo>
                <a:cubicBezTo>
                  <a:pt x="102196" y="18656"/>
                  <a:pt x="92064" y="10427"/>
                  <a:pt x="80772" y="8545"/>
                </a:cubicBezTo>
                <a:cubicBezTo>
                  <a:pt x="75008" y="7584"/>
                  <a:pt x="64919" y="15283"/>
                  <a:pt x="67818" y="20356"/>
                </a:cubicBezTo>
                <a:cubicBezTo>
                  <a:pt x="68844" y="22151"/>
                  <a:pt x="72452" y="22961"/>
                  <a:pt x="73914" y="21499"/>
                </a:cubicBezTo>
                <a:cubicBezTo>
                  <a:pt x="76161" y="19252"/>
                  <a:pt x="75192" y="15022"/>
                  <a:pt x="74295" y="11974"/>
                </a:cubicBezTo>
                <a:cubicBezTo>
                  <a:pt x="72545" y="6025"/>
                  <a:pt x="65204" y="2108"/>
                  <a:pt x="59055" y="1306"/>
                </a:cubicBezTo>
                <a:cubicBezTo>
                  <a:pt x="45071" y="-518"/>
                  <a:pt x="30544" y="-547"/>
                  <a:pt x="16764" y="2449"/>
                </a:cubicBezTo>
                <a:cubicBezTo>
                  <a:pt x="11253" y="3647"/>
                  <a:pt x="3988" y="8723"/>
                  <a:pt x="0" y="4735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16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62"/>
          <p:cNvSpPr txBox="1">
            <a:spLocks noGrp="1"/>
          </p:cNvSpPr>
          <p:nvPr>
            <p:ph type="title"/>
          </p:nvPr>
        </p:nvSpPr>
        <p:spPr>
          <a:xfrm>
            <a:off x="466650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Need a Checklist?</a:t>
            </a:r>
            <a:endParaRPr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1741" name="Google Shape;1741;p62"/>
          <p:cNvSpPr txBox="1">
            <a:spLocks noGrp="1"/>
          </p:cNvSpPr>
          <p:nvPr>
            <p:ph type="body" idx="1"/>
          </p:nvPr>
        </p:nvSpPr>
        <p:spPr>
          <a:xfrm>
            <a:off x="2539350" y="1636525"/>
            <a:ext cx="40653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</p:txBody>
      </p:sp>
      <p:sp>
        <p:nvSpPr>
          <p:cNvPr id="1742" name="Google Shape;1742;p62"/>
          <p:cNvSpPr/>
          <p:nvPr/>
        </p:nvSpPr>
        <p:spPr>
          <a:xfrm>
            <a:off x="-142875" y="1323975"/>
            <a:ext cx="1638300" cy="1229875"/>
          </a:xfrm>
          <a:custGeom>
            <a:avLst/>
            <a:gdLst/>
            <a:ahLst/>
            <a:cxnLst/>
            <a:rect l="l" t="t" r="r" b="b"/>
            <a:pathLst>
              <a:path w="65532" h="49195" extrusionOk="0">
                <a:moveTo>
                  <a:pt x="0" y="0"/>
                </a:moveTo>
                <a:cubicBezTo>
                  <a:pt x="8115" y="2705"/>
                  <a:pt x="18547" y="1747"/>
                  <a:pt x="24384" y="8001"/>
                </a:cubicBezTo>
                <a:cubicBezTo>
                  <a:pt x="32994" y="17226"/>
                  <a:pt x="34230" y="31768"/>
                  <a:pt x="42672" y="41148"/>
                </a:cubicBezTo>
                <a:cubicBezTo>
                  <a:pt x="45459" y="44244"/>
                  <a:pt x="48596" y="47543"/>
                  <a:pt x="52578" y="48768"/>
                </a:cubicBezTo>
                <a:cubicBezTo>
                  <a:pt x="56769" y="50057"/>
                  <a:pt x="61372" y="47869"/>
                  <a:pt x="65532" y="46482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grpSp>
        <p:nvGrpSpPr>
          <p:cNvPr id="1743" name="Google Shape;1743;p62"/>
          <p:cNvGrpSpPr/>
          <p:nvPr/>
        </p:nvGrpSpPr>
        <p:grpSpPr>
          <a:xfrm>
            <a:off x="1399884" y="2054480"/>
            <a:ext cx="540962" cy="591542"/>
            <a:chOff x="2013650" y="1733325"/>
            <a:chExt cx="407750" cy="445875"/>
          </a:xfrm>
        </p:grpSpPr>
        <p:sp>
          <p:nvSpPr>
            <p:cNvPr id="1744" name="Google Shape;1744;p62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2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2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2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2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2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2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2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2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2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2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2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2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2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2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2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2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5" name="Google Shape;1765;p63"/>
          <p:cNvCxnSpPr>
            <a:stCxn id="1766" idx="0"/>
            <a:endCxn id="1767" idx="0"/>
          </p:cNvCxnSpPr>
          <p:nvPr/>
        </p:nvCxnSpPr>
        <p:spPr>
          <a:xfrm rot="-5400000">
            <a:off x="2514837" y="1476923"/>
            <a:ext cx="780300" cy="1720500"/>
          </a:xfrm>
          <a:prstGeom prst="curvedConnector3">
            <a:avLst>
              <a:gd name="adj1" fmla="val 130514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768" name="Google Shape;1768;p63"/>
          <p:cNvCxnSpPr>
            <a:stCxn id="1767" idx="0"/>
            <a:endCxn id="1769" idx="0"/>
          </p:cNvCxnSpPr>
          <p:nvPr/>
        </p:nvCxnSpPr>
        <p:spPr>
          <a:xfrm rot="-5400000" flipH="1">
            <a:off x="4238516" y="1473800"/>
            <a:ext cx="780300" cy="1726800"/>
          </a:xfrm>
          <a:prstGeom prst="curvedConnector3">
            <a:avLst>
              <a:gd name="adj1" fmla="val -30517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770" name="Google Shape;1770;p63"/>
          <p:cNvCxnSpPr>
            <a:stCxn id="1769" idx="0"/>
            <a:endCxn id="1771" idx="0"/>
          </p:cNvCxnSpPr>
          <p:nvPr/>
        </p:nvCxnSpPr>
        <p:spPr>
          <a:xfrm rot="-5400000">
            <a:off x="5960116" y="1478873"/>
            <a:ext cx="780300" cy="1716600"/>
          </a:xfrm>
          <a:prstGeom prst="curvedConnector3">
            <a:avLst>
              <a:gd name="adj1" fmla="val 130514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772" name="Google Shape;1772;p63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Here’s Another Timeline</a:t>
            </a:r>
            <a:endParaRPr sz="3600"/>
          </a:p>
        </p:txBody>
      </p:sp>
      <p:sp>
        <p:nvSpPr>
          <p:cNvPr id="1773" name="Google Shape;1773;p63"/>
          <p:cNvSpPr txBox="1">
            <a:spLocks noGrp="1"/>
          </p:cNvSpPr>
          <p:nvPr>
            <p:ph type="ctrTitle" idx="4294967295"/>
          </p:nvPr>
        </p:nvSpPr>
        <p:spPr>
          <a:xfrm flipH="1">
            <a:off x="2984966" y="2578625"/>
            <a:ext cx="15606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74" name="Google Shape;1774;p63"/>
          <p:cNvSpPr txBox="1">
            <a:spLocks noGrp="1"/>
          </p:cNvSpPr>
          <p:nvPr>
            <p:ph type="subTitle" idx="4294967295"/>
          </p:nvPr>
        </p:nvSpPr>
        <p:spPr>
          <a:xfrm flipH="1">
            <a:off x="2837816" y="2869754"/>
            <a:ext cx="185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1775" name="Google Shape;1775;p63"/>
          <p:cNvSpPr txBox="1">
            <a:spLocks noGrp="1"/>
          </p:cNvSpPr>
          <p:nvPr>
            <p:ph type="ctrTitle" idx="4294967295"/>
          </p:nvPr>
        </p:nvSpPr>
        <p:spPr>
          <a:xfrm flipH="1">
            <a:off x="6428316" y="2578625"/>
            <a:ext cx="15606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Saturn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76" name="Google Shape;1776;p63"/>
          <p:cNvSpPr txBox="1">
            <a:spLocks noGrp="1"/>
          </p:cNvSpPr>
          <p:nvPr>
            <p:ph type="subTitle" idx="4294967295"/>
          </p:nvPr>
        </p:nvSpPr>
        <p:spPr>
          <a:xfrm flipH="1">
            <a:off x="6281167" y="2869754"/>
            <a:ext cx="185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Saturn is the ringed one and a gas giant</a:t>
            </a:r>
            <a:endParaRPr sz="1400"/>
          </a:p>
        </p:txBody>
      </p:sp>
      <p:sp>
        <p:nvSpPr>
          <p:cNvPr id="1777" name="Google Shape;1777;p63"/>
          <p:cNvSpPr txBox="1">
            <a:spLocks noGrp="1"/>
          </p:cNvSpPr>
          <p:nvPr>
            <p:ph type="ctrTitle" idx="4294967295"/>
          </p:nvPr>
        </p:nvSpPr>
        <p:spPr>
          <a:xfrm flipH="1">
            <a:off x="1264441" y="3356639"/>
            <a:ext cx="15606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Jupiter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78" name="Google Shape;1778;p63"/>
          <p:cNvSpPr txBox="1">
            <a:spLocks noGrp="1"/>
          </p:cNvSpPr>
          <p:nvPr>
            <p:ph type="subTitle" idx="4294967295"/>
          </p:nvPr>
        </p:nvSpPr>
        <p:spPr>
          <a:xfrm flipH="1">
            <a:off x="1007933" y="3648116"/>
            <a:ext cx="20736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biggest planet in the Solar System</a:t>
            </a:r>
            <a:endParaRPr sz="1400"/>
          </a:p>
        </p:txBody>
      </p:sp>
      <p:sp>
        <p:nvSpPr>
          <p:cNvPr id="1779" name="Google Shape;1779;p63"/>
          <p:cNvSpPr txBox="1">
            <a:spLocks noGrp="1"/>
          </p:cNvSpPr>
          <p:nvPr>
            <p:ph type="ctrTitle" idx="4294967295"/>
          </p:nvPr>
        </p:nvSpPr>
        <p:spPr>
          <a:xfrm flipH="1">
            <a:off x="4711666" y="3356714"/>
            <a:ext cx="15606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Mercury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80" name="Google Shape;1780;p63"/>
          <p:cNvSpPr txBox="1">
            <a:spLocks noGrp="1"/>
          </p:cNvSpPr>
          <p:nvPr>
            <p:ph type="subTitle" idx="4294967295"/>
          </p:nvPr>
        </p:nvSpPr>
        <p:spPr>
          <a:xfrm flipH="1">
            <a:off x="4386022" y="3648116"/>
            <a:ext cx="2211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grpSp>
        <p:nvGrpSpPr>
          <p:cNvPr id="1781" name="Google Shape;1781;p63"/>
          <p:cNvGrpSpPr/>
          <p:nvPr/>
        </p:nvGrpSpPr>
        <p:grpSpPr>
          <a:xfrm>
            <a:off x="1774262" y="2197355"/>
            <a:ext cx="540962" cy="591542"/>
            <a:chOff x="2013650" y="1733325"/>
            <a:chExt cx="407750" cy="445875"/>
          </a:xfrm>
        </p:grpSpPr>
        <p:sp>
          <p:nvSpPr>
            <p:cNvPr id="1782" name="Google Shape;1782;p63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3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3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3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3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3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3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3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3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3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3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3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3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3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3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3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3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9" name="Google Shape;1799;p63"/>
          <p:cNvGrpSpPr/>
          <p:nvPr/>
        </p:nvGrpSpPr>
        <p:grpSpPr>
          <a:xfrm>
            <a:off x="5216462" y="2197355"/>
            <a:ext cx="540962" cy="591542"/>
            <a:chOff x="2013650" y="1733325"/>
            <a:chExt cx="407750" cy="445875"/>
          </a:xfrm>
        </p:grpSpPr>
        <p:sp>
          <p:nvSpPr>
            <p:cNvPr id="1800" name="Google Shape;1800;p63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3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3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3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3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3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3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63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63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3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3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3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3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3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3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3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3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7" name="Google Shape;1817;p63"/>
          <p:cNvGrpSpPr/>
          <p:nvPr/>
        </p:nvGrpSpPr>
        <p:grpSpPr>
          <a:xfrm>
            <a:off x="3495360" y="1520467"/>
            <a:ext cx="540976" cy="540889"/>
            <a:chOff x="-929509" y="1189310"/>
            <a:chExt cx="582634" cy="582540"/>
          </a:xfrm>
        </p:grpSpPr>
        <p:sp>
          <p:nvSpPr>
            <p:cNvPr id="1818" name="Google Shape;1818;p63"/>
            <p:cNvSpPr/>
            <p:nvPr/>
          </p:nvSpPr>
          <p:spPr>
            <a:xfrm>
              <a:off x="-929500" y="1480550"/>
              <a:ext cx="291300" cy="291300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3"/>
            <p:cNvSpPr/>
            <p:nvPr/>
          </p:nvSpPr>
          <p:spPr>
            <a:xfrm flipH="1">
              <a:off x="-638175" y="1480550"/>
              <a:ext cx="291300" cy="291300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3"/>
            <p:cNvSpPr/>
            <p:nvPr/>
          </p:nvSpPr>
          <p:spPr>
            <a:xfrm rot="-5400000" flipH="1">
              <a:off x="-638209" y="1189310"/>
              <a:ext cx="291300" cy="291300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3"/>
            <p:cNvSpPr/>
            <p:nvPr/>
          </p:nvSpPr>
          <p:spPr>
            <a:xfrm rot="5400000">
              <a:off x="-929509" y="1189310"/>
              <a:ext cx="291300" cy="291300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3"/>
            <p:cNvSpPr/>
            <p:nvPr/>
          </p:nvSpPr>
          <p:spPr>
            <a:xfrm>
              <a:off x="-761225" y="1371775"/>
              <a:ext cx="237300" cy="23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3" name="Google Shape;1823;p63"/>
          <p:cNvGrpSpPr/>
          <p:nvPr/>
        </p:nvGrpSpPr>
        <p:grpSpPr>
          <a:xfrm>
            <a:off x="6937535" y="1520467"/>
            <a:ext cx="540976" cy="540889"/>
            <a:chOff x="-929509" y="1189310"/>
            <a:chExt cx="582634" cy="582540"/>
          </a:xfrm>
        </p:grpSpPr>
        <p:sp>
          <p:nvSpPr>
            <p:cNvPr id="1824" name="Google Shape;1824;p63"/>
            <p:cNvSpPr/>
            <p:nvPr/>
          </p:nvSpPr>
          <p:spPr>
            <a:xfrm>
              <a:off x="-929500" y="1480550"/>
              <a:ext cx="291300" cy="291300"/>
            </a:xfrm>
            <a:prstGeom prst="teardrop">
              <a:avLst>
                <a:gd name="adj" fmla="val 1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63"/>
            <p:cNvSpPr/>
            <p:nvPr/>
          </p:nvSpPr>
          <p:spPr>
            <a:xfrm flipH="1">
              <a:off x="-638175" y="1480550"/>
              <a:ext cx="291300" cy="291300"/>
            </a:xfrm>
            <a:prstGeom prst="teardrop">
              <a:avLst>
                <a:gd name="adj" fmla="val 1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63"/>
            <p:cNvSpPr/>
            <p:nvPr/>
          </p:nvSpPr>
          <p:spPr>
            <a:xfrm rot="-5400000" flipH="1">
              <a:off x="-638209" y="1189310"/>
              <a:ext cx="291300" cy="291300"/>
            </a:xfrm>
            <a:prstGeom prst="teardrop">
              <a:avLst>
                <a:gd name="adj" fmla="val 1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63"/>
            <p:cNvSpPr/>
            <p:nvPr/>
          </p:nvSpPr>
          <p:spPr>
            <a:xfrm rot="5400000">
              <a:off x="-929509" y="1189310"/>
              <a:ext cx="291300" cy="291300"/>
            </a:xfrm>
            <a:prstGeom prst="teardrop">
              <a:avLst>
                <a:gd name="adj" fmla="val 1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63"/>
            <p:cNvSpPr/>
            <p:nvPr/>
          </p:nvSpPr>
          <p:spPr>
            <a:xfrm>
              <a:off x="-761225" y="1371775"/>
              <a:ext cx="237300" cy="23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7" name="Google Shape;1767;p63"/>
          <p:cNvSpPr txBox="1">
            <a:spLocks noGrp="1"/>
          </p:cNvSpPr>
          <p:nvPr>
            <p:ph type="ctrTitle" idx="4294967295"/>
          </p:nvPr>
        </p:nvSpPr>
        <p:spPr>
          <a:xfrm flipH="1">
            <a:off x="2984966" y="1947050"/>
            <a:ext cx="15606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Mali"/>
                <a:ea typeface="Mali"/>
                <a:cs typeface="Mali"/>
                <a:sym typeface="Mali"/>
              </a:rPr>
              <a:t>02</a:t>
            </a:r>
            <a:endParaRPr b="1">
              <a:solidFill>
                <a:schemeClr val="accent3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1771" name="Google Shape;1771;p63"/>
          <p:cNvSpPr txBox="1">
            <a:spLocks noGrp="1"/>
          </p:cNvSpPr>
          <p:nvPr>
            <p:ph type="ctrTitle" idx="4294967295"/>
          </p:nvPr>
        </p:nvSpPr>
        <p:spPr>
          <a:xfrm flipH="1">
            <a:off x="6428316" y="1947050"/>
            <a:ext cx="15606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Mali"/>
                <a:ea typeface="Mali"/>
                <a:cs typeface="Mali"/>
                <a:sym typeface="Mali"/>
              </a:rPr>
              <a:t>04</a:t>
            </a:r>
            <a:endParaRPr b="1">
              <a:solidFill>
                <a:schemeClr val="accent3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1766" name="Google Shape;1766;p63"/>
          <p:cNvSpPr txBox="1">
            <a:spLocks noGrp="1"/>
          </p:cNvSpPr>
          <p:nvPr>
            <p:ph type="ctrTitle" idx="4294967295"/>
          </p:nvPr>
        </p:nvSpPr>
        <p:spPr>
          <a:xfrm flipH="1">
            <a:off x="1264437" y="2727323"/>
            <a:ext cx="15606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ali"/>
                <a:ea typeface="Mali"/>
                <a:cs typeface="Mali"/>
                <a:sym typeface="Mali"/>
              </a:rPr>
              <a:t>01</a:t>
            </a:r>
            <a:endParaRPr b="1"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1769" name="Google Shape;1769;p63"/>
          <p:cNvSpPr txBox="1">
            <a:spLocks noGrp="1"/>
          </p:cNvSpPr>
          <p:nvPr>
            <p:ph type="ctrTitle" idx="4294967295"/>
          </p:nvPr>
        </p:nvSpPr>
        <p:spPr>
          <a:xfrm flipH="1">
            <a:off x="4711666" y="2727323"/>
            <a:ext cx="15606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ali"/>
                <a:ea typeface="Mali"/>
                <a:cs typeface="Mali"/>
                <a:sym typeface="Mali"/>
              </a:rPr>
              <a:t>03</a:t>
            </a:r>
            <a:endParaRPr b="1">
              <a:latin typeface="Mali"/>
              <a:ea typeface="Mali"/>
              <a:cs typeface="Mali"/>
              <a:sym typeface="Mal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64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a Graph</a:t>
            </a:r>
            <a:endParaRPr sz="3600"/>
          </a:p>
        </p:txBody>
      </p:sp>
      <p:sp>
        <p:nvSpPr>
          <p:cNvPr id="1834" name="Google Shape;1834;p64"/>
          <p:cNvSpPr txBox="1">
            <a:spLocks noGrp="1"/>
          </p:cNvSpPr>
          <p:nvPr>
            <p:ph type="ctrTitle" idx="4294967295"/>
          </p:nvPr>
        </p:nvSpPr>
        <p:spPr>
          <a:xfrm>
            <a:off x="6487306" y="2305500"/>
            <a:ext cx="13887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Jupiter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35" name="Google Shape;1835;p64"/>
          <p:cNvSpPr txBox="1">
            <a:spLocks noGrp="1"/>
          </p:cNvSpPr>
          <p:nvPr>
            <p:ph type="subTitle" idx="4294967295"/>
          </p:nvPr>
        </p:nvSpPr>
        <p:spPr>
          <a:xfrm>
            <a:off x="6269656" y="2580472"/>
            <a:ext cx="1824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Jupiter is the biggest planet in the Solar System</a:t>
            </a:r>
            <a:endParaRPr sz="1400"/>
          </a:p>
        </p:txBody>
      </p:sp>
      <p:sp>
        <p:nvSpPr>
          <p:cNvPr id="1836" name="Google Shape;1836;p64"/>
          <p:cNvSpPr txBox="1">
            <a:spLocks noGrp="1"/>
          </p:cNvSpPr>
          <p:nvPr>
            <p:ph type="ctrTitle" idx="4294967295"/>
          </p:nvPr>
        </p:nvSpPr>
        <p:spPr>
          <a:xfrm>
            <a:off x="1263333" y="3104225"/>
            <a:ext cx="13887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37" name="Google Shape;1837;p64"/>
          <p:cNvSpPr txBox="1">
            <a:spLocks noGrp="1"/>
          </p:cNvSpPr>
          <p:nvPr>
            <p:ph type="subTitle" idx="4294967295"/>
          </p:nvPr>
        </p:nvSpPr>
        <p:spPr>
          <a:xfrm>
            <a:off x="1045683" y="3379679"/>
            <a:ext cx="1824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actually a cold place</a:t>
            </a:r>
            <a:endParaRPr sz="1400"/>
          </a:p>
        </p:txBody>
      </p:sp>
      <p:sp>
        <p:nvSpPr>
          <p:cNvPr id="1838" name="Google Shape;1838;p64"/>
          <p:cNvSpPr txBox="1">
            <a:spLocks noGrp="1"/>
          </p:cNvSpPr>
          <p:nvPr>
            <p:ph type="ctrTitle" idx="4294967295"/>
          </p:nvPr>
        </p:nvSpPr>
        <p:spPr>
          <a:xfrm>
            <a:off x="1263333" y="1417500"/>
            <a:ext cx="13887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Saturn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39" name="Google Shape;1839;p64"/>
          <p:cNvSpPr txBox="1">
            <a:spLocks noGrp="1"/>
          </p:cNvSpPr>
          <p:nvPr>
            <p:ph type="subTitle" idx="4294967295"/>
          </p:nvPr>
        </p:nvSpPr>
        <p:spPr>
          <a:xfrm>
            <a:off x="1045683" y="1692472"/>
            <a:ext cx="1824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the ringed planet and a gas giant</a:t>
            </a:r>
            <a:endParaRPr sz="1400"/>
          </a:p>
        </p:txBody>
      </p:sp>
      <p:sp>
        <p:nvSpPr>
          <p:cNvPr id="1840" name="Google Shape;1840;p64"/>
          <p:cNvSpPr txBox="1"/>
          <p:nvPr/>
        </p:nvSpPr>
        <p:spPr>
          <a:xfrm flipH="1">
            <a:off x="3114600" y="4248022"/>
            <a:ext cx="29148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4649"/>
                </a:solidFill>
                <a:latin typeface="Nunito"/>
                <a:ea typeface="Nunito"/>
                <a:cs typeface="Nunito"/>
                <a:sym typeface="Nunito"/>
              </a:rPr>
              <a:t>To modify this graph, click on it, follow the link, change the data and paste the new graph here</a:t>
            </a:r>
            <a:endParaRPr sz="1000">
              <a:solidFill>
                <a:srgbClr val="00464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41" name="Google Shape;1841;p64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1663" r="11655"/>
          <a:stretch/>
        </p:blipFill>
        <p:spPr>
          <a:xfrm flipH="1">
            <a:off x="3087701" y="1260743"/>
            <a:ext cx="2959275" cy="30963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2" name="Google Shape;1842;p64"/>
          <p:cNvCxnSpPr>
            <a:stCxn id="1834" idx="1"/>
          </p:cNvCxnSpPr>
          <p:nvPr/>
        </p:nvCxnSpPr>
        <p:spPr>
          <a:xfrm rot="10800000">
            <a:off x="5472106" y="2276400"/>
            <a:ext cx="1015200" cy="240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43" name="Google Shape;1843;p64"/>
          <p:cNvCxnSpPr>
            <a:stCxn id="1838" idx="3"/>
          </p:cNvCxnSpPr>
          <p:nvPr/>
        </p:nvCxnSpPr>
        <p:spPr>
          <a:xfrm>
            <a:off x="2652033" y="1628400"/>
            <a:ext cx="1182000" cy="495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44" name="Google Shape;1844;p64"/>
          <p:cNvCxnSpPr>
            <a:stCxn id="1836" idx="3"/>
          </p:cNvCxnSpPr>
          <p:nvPr/>
        </p:nvCxnSpPr>
        <p:spPr>
          <a:xfrm>
            <a:off x="2652033" y="3315125"/>
            <a:ext cx="1200900" cy="437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45" name="Google Shape;1845;p64"/>
          <p:cNvSpPr txBox="1">
            <a:spLocks noGrp="1"/>
          </p:cNvSpPr>
          <p:nvPr>
            <p:ph type="ctrTitle" idx="4294967295"/>
          </p:nvPr>
        </p:nvSpPr>
        <p:spPr>
          <a:xfrm>
            <a:off x="5176939" y="2567875"/>
            <a:ext cx="7968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70%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846" name="Google Shape;1846;p64"/>
          <p:cNvSpPr txBox="1">
            <a:spLocks noGrp="1"/>
          </p:cNvSpPr>
          <p:nvPr>
            <p:ph type="ctrTitle" idx="4294967295"/>
          </p:nvPr>
        </p:nvSpPr>
        <p:spPr>
          <a:xfrm>
            <a:off x="3224314" y="2053525"/>
            <a:ext cx="8730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20%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847" name="Google Shape;1847;p64"/>
          <p:cNvSpPr txBox="1">
            <a:spLocks noGrp="1"/>
          </p:cNvSpPr>
          <p:nvPr>
            <p:ph type="ctrTitle" idx="4294967295"/>
          </p:nvPr>
        </p:nvSpPr>
        <p:spPr>
          <a:xfrm>
            <a:off x="3386239" y="3379675"/>
            <a:ext cx="9300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10%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65"/>
          <p:cNvSpPr txBox="1">
            <a:spLocks noGrp="1"/>
          </p:cNvSpPr>
          <p:nvPr>
            <p:ph type="title"/>
          </p:nvPr>
        </p:nvSpPr>
        <p:spPr>
          <a:xfrm rot="152">
            <a:off x="1171500" y="1880409"/>
            <a:ext cx="68010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>
                <a:solidFill>
                  <a:schemeClr val="accent3"/>
                </a:solidFill>
              </a:rPr>
              <a:t>98</a:t>
            </a:r>
            <a:r>
              <a:rPr lang="en"/>
              <a:t>,3</a:t>
            </a:r>
            <a:r>
              <a:rPr lang="en">
                <a:solidFill>
                  <a:schemeClr val="accent3"/>
                </a:solidFill>
              </a:rPr>
              <a:t>0</a:t>
            </a:r>
            <a:r>
              <a:rPr lang="en"/>
              <a:t>0,00</a:t>
            </a:r>
            <a:r>
              <a:rPr lang="en">
                <a:solidFill>
                  <a:schemeClr val="accent3"/>
                </a:solidFill>
              </a:rPr>
              <a:t>0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853" name="Google Shape;1853;p65"/>
          <p:cNvSpPr txBox="1">
            <a:spLocks noGrp="1"/>
          </p:cNvSpPr>
          <p:nvPr>
            <p:ph type="subTitle" idx="1"/>
          </p:nvPr>
        </p:nvSpPr>
        <p:spPr>
          <a:xfrm flipH="1">
            <a:off x="3047525" y="3113559"/>
            <a:ext cx="3048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66"/>
          <p:cNvSpPr txBox="1">
            <a:spLocks noGrp="1"/>
          </p:cNvSpPr>
          <p:nvPr>
            <p:ph type="title"/>
          </p:nvPr>
        </p:nvSpPr>
        <p:spPr>
          <a:xfrm>
            <a:off x="2278500" y="1855056"/>
            <a:ext cx="4587000" cy="9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24h 307m</a:t>
            </a:r>
            <a:endParaRPr/>
          </a:p>
        </p:txBody>
      </p:sp>
      <p:sp>
        <p:nvSpPr>
          <p:cNvPr id="1859" name="Google Shape;1859;p66"/>
          <p:cNvSpPr txBox="1">
            <a:spLocks noGrp="1"/>
          </p:cNvSpPr>
          <p:nvPr>
            <p:ph type="subTitle" idx="1"/>
          </p:nvPr>
        </p:nvSpPr>
        <p:spPr>
          <a:xfrm flipH="1">
            <a:off x="2749650" y="2618777"/>
            <a:ext cx="36447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Jupiter’s rotation period</a:t>
            </a:r>
            <a:endParaRPr/>
          </a:p>
        </p:txBody>
      </p:sp>
      <p:sp>
        <p:nvSpPr>
          <p:cNvPr id="1860" name="Google Shape;1860;p66"/>
          <p:cNvSpPr txBox="1">
            <a:spLocks noGrp="1"/>
          </p:cNvSpPr>
          <p:nvPr>
            <p:ph type="title" idx="2"/>
          </p:nvPr>
        </p:nvSpPr>
        <p:spPr>
          <a:xfrm>
            <a:off x="2278500" y="447165"/>
            <a:ext cx="4587000" cy="9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3,000.00</a:t>
            </a:r>
            <a:endParaRPr/>
          </a:p>
        </p:txBody>
      </p:sp>
      <p:sp>
        <p:nvSpPr>
          <p:cNvPr id="1861" name="Google Shape;1861;p66"/>
          <p:cNvSpPr txBox="1">
            <a:spLocks noGrp="1"/>
          </p:cNvSpPr>
          <p:nvPr>
            <p:ph type="subTitle" idx="3"/>
          </p:nvPr>
        </p:nvSpPr>
        <p:spPr>
          <a:xfrm flipH="1">
            <a:off x="2749650" y="1205860"/>
            <a:ext cx="36447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earths is the Sun’s mass</a:t>
            </a:r>
            <a:endParaRPr/>
          </a:p>
        </p:txBody>
      </p:sp>
      <p:sp>
        <p:nvSpPr>
          <p:cNvPr id="1862" name="Google Shape;1862;p66"/>
          <p:cNvSpPr txBox="1">
            <a:spLocks noGrp="1"/>
          </p:cNvSpPr>
          <p:nvPr>
            <p:ph type="title" idx="4"/>
          </p:nvPr>
        </p:nvSpPr>
        <p:spPr>
          <a:xfrm>
            <a:off x="2278500" y="3269095"/>
            <a:ext cx="4587000" cy="9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1863" name="Google Shape;1863;p66"/>
          <p:cNvSpPr txBox="1">
            <a:spLocks noGrp="1"/>
          </p:cNvSpPr>
          <p:nvPr>
            <p:ph type="subTitle" idx="5"/>
          </p:nvPr>
        </p:nvSpPr>
        <p:spPr>
          <a:xfrm flipH="1">
            <a:off x="2995650" y="4030271"/>
            <a:ext cx="31527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distance between the Earth and the Moon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67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869" name="Google Shape;1869;p67"/>
          <p:cNvSpPr txBox="1">
            <a:spLocks noGrp="1"/>
          </p:cNvSpPr>
          <p:nvPr>
            <p:ph type="subTitle" idx="1"/>
          </p:nvPr>
        </p:nvSpPr>
        <p:spPr>
          <a:xfrm flipH="1">
            <a:off x="6346625" y="2276602"/>
            <a:ext cx="1417500" cy="8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Amelie Johnson</a:t>
            </a:r>
            <a:endParaRPr/>
          </a:p>
        </p:txBody>
      </p:sp>
      <p:sp>
        <p:nvSpPr>
          <p:cNvPr id="1870" name="Google Shape;1870;p67"/>
          <p:cNvSpPr txBox="1">
            <a:spLocks noGrp="1"/>
          </p:cNvSpPr>
          <p:nvPr>
            <p:ph type="subTitle" idx="2"/>
          </p:nvPr>
        </p:nvSpPr>
        <p:spPr>
          <a:xfrm flipH="1">
            <a:off x="1122475" y="2276602"/>
            <a:ext cx="1958100" cy="8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 Roe</a:t>
            </a:r>
            <a:endParaRPr/>
          </a:p>
        </p:txBody>
      </p:sp>
      <p:sp>
        <p:nvSpPr>
          <p:cNvPr id="1871" name="Google Shape;1871;p67"/>
          <p:cNvSpPr txBox="1">
            <a:spLocks noGrp="1"/>
          </p:cNvSpPr>
          <p:nvPr>
            <p:ph type="subTitle" idx="3"/>
          </p:nvPr>
        </p:nvSpPr>
        <p:spPr>
          <a:xfrm flipH="1">
            <a:off x="1122475" y="3585501"/>
            <a:ext cx="19581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872" name="Google Shape;1872;p67"/>
          <p:cNvSpPr txBox="1">
            <a:spLocks noGrp="1"/>
          </p:cNvSpPr>
          <p:nvPr>
            <p:ph type="subTitle" idx="4"/>
          </p:nvPr>
        </p:nvSpPr>
        <p:spPr>
          <a:xfrm flipH="1">
            <a:off x="6076325" y="3585501"/>
            <a:ext cx="19581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873" name="Google Shape;1873;p67"/>
          <p:cNvSpPr txBox="1">
            <a:spLocks noGrp="1"/>
          </p:cNvSpPr>
          <p:nvPr>
            <p:ph type="subTitle" idx="5"/>
          </p:nvPr>
        </p:nvSpPr>
        <p:spPr>
          <a:xfrm flipH="1">
            <a:off x="3593025" y="2276602"/>
            <a:ext cx="1958100" cy="8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Helena Patterson</a:t>
            </a:r>
            <a:endParaRPr/>
          </a:p>
        </p:txBody>
      </p:sp>
      <p:sp>
        <p:nvSpPr>
          <p:cNvPr id="1874" name="Google Shape;1874;p67"/>
          <p:cNvSpPr txBox="1">
            <a:spLocks noGrp="1"/>
          </p:cNvSpPr>
          <p:nvPr>
            <p:ph type="subTitle" idx="6"/>
          </p:nvPr>
        </p:nvSpPr>
        <p:spPr>
          <a:xfrm flipH="1">
            <a:off x="3593025" y="3585498"/>
            <a:ext cx="19581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cxnSp>
        <p:nvCxnSpPr>
          <p:cNvPr id="1875" name="Google Shape;1875;p67"/>
          <p:cNvCxnSpPr/>
          <p:nvPr/>
        </p:nvCxnSpPr>
        <p:spPr>
          <a:xfrm>
            <a:off x="1206175" y="3585500"/>
            <a:ext cx="179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76" name="Google Shape;1876;p67"/>
          <p:cNvCxnSpPr/>
          <p:nvPr/>
        </p:nvCxnSpPr>
        <p:spPr>
          <a:xfrm>
            <a:off x="3676725" y="3585500"/>
            <a:ext cx="179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77" name="Google Shape;1877;p67"/>
          <p:cNvCxnSpPr/>
          <p:nvPr/>
        </p:nvCxnSpPr>
        <p:spPr>
          <a:xfrm>
            <a:off x="6160025" y="3585500"/>
            <a:ext cx="179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78" name="Google Shape;1878;p67"/>
          <p:cNvSpPr txBox="1">
            <a:spLocks noGrp="1"/>
          </p:cNvSpPr>
          <p:nvPr>
            <p:ph type="subTitle" idx="3"/>
          </p:nvPr>
        </p:nvSpPr>
        <p:spPr>
          <a:xfrm flipH="1">
            <a:off x="1564675" y="3166400"/>
            <a:ext cx="1073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</a:rPr>
              <a:t>Writer</a:t>
            </a:r>
            <a:endParaRPr sz="1800" b="1">
              <a:solidFill>
                <a:schemeClr val="accent2"/>
              </a:solidFill>
            </a:endParaRPr>
          </a:p>
        </p:txBody>
      </p:sp>
      <p:sp>
        <p:nvSpPr>
          <p:cNvPr id="1879" name="Google Shape;1879;p67"/>
          <p:cNvSpPr txBox="1">
            <a:spLocks noGrp="1"/>
          </p:cNvSpPr>
          <p:nvPr>
            <p:ph type="subTitle" idx="4"/>
          </p:nvPr>
        </p:nvSpPr>
        <p:spPr>
          <a:xfrm flipH="1">
            <a:off x="6160025" y="3166550"/>
            <a:ext cx="1790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</a:rPr>
              <a:t>Teacher</a:t>
            </a:r>
            <a:endParaRPr sz="1800" b="1">
              <a:solidFill>
                <a:schemeClr val="accent2"/>
              </a:solidFill>
            </a:endParaRPr>
          </a:p>
        </p:txBody>
      </p:sp>
      <p:sp>
        <p:nvSpPr>
          <p:cNvPr id="1880" name="Google Shape;1880;p67"/>
          <p:cNvSpPr txBox="1">
            <a:spLocks noGrp="1"/>
          </p:cNvSpPr>
          <p:nvPr>
            <p:ph type="subTitle" idx="6"/>
          </p:nvPr>
        </p:nvSpPr>
        <p:spPr>
          <a:xfrm flipH="1">
            <a:off x="3676725" y="3166525"/>
            <a:ext cx="1790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</a:rPr>
              <a:t>Manager</a:t>
            </a:r>
            <a:endParaRPr sz="1800" b="1">
              <a:solidFill>
                <a:schemeClr val="accent3"/>
              </a:solidFill>
            </a:endParaRPr>
          </a:p>
        </p:txBody>
      </p:sp>
      <p:sp>
        <p:nvSpPr>
          <p:cNvPr id="1881" name="Google Shape;1881;p67"/>
          <p:cNvSpPr/>
          <p:nvPr/>
        </p:nvSpPr>
        <p:spPr>
          <a:xfrm rot="5269355" flipH="1">
            <a:off x="1686685" y="1324223"/>
            <a:ext cx="829681" cy="952203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49"/>
                </a:lnTo>
                <a:lnTo>
                  <a:pt x="481" y="27173"/>
                </a:lnTo>
                <a:lnTo>
                  <a:pt x="16176" y="35674"/>
                </a:lnTo>
                <a:lnTo>
                  <a:pt x="31366" y="26349"/>
                </a:lnTo>
                <a:lnTo>
                  <a:pt x="30908" y="8524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67"/>
          <p:cNvSpPr/>
          <p:nvPr/>
        </p:nvSpPr>
        <p:spPr>
          <a:xfrm rot="5269355" flipH="1">
            <a:off x="4157235" y="1324223"/>
            <a:ext cx="829681" cy="952203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49"/>
                </a:lnTo>
                <a:lnTo>
                  <a:pt x="481" y="27173"/>
                </a:lnTo>
                <a:lnTo>
                  <a:pt x="16176" y="35674"/>
                </a:lnTo>
                <a:lnTo>
                  <a:pt x="31366" y="26349"/>
                </a:lnTo>
                <a:lnTo>
                  <a:pt x="30908" y="8524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67"/>
          <p:cNvSpPr/>
          <p:nvPr/>
        </p:nvSpPr>
        <p:spPr>
          <a:xfrm rot="5269355" flipH="1">
            <a:off x="6640535" y="1324223"/>
            <a:ext cx="829681" cy="952203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49"/>
                </a:lnTo>
                <a:lnTo>
                  <a:pt x="481" y="27173"/>
                </a:lnTo>
                <a:lnTo>
                  <a:pt x="16176" y="35674"/>
                </a:lnTo>
                <a:lnTo>
                  <a:pt x="31366" y="26349"/>
                </a:lnTo>
                <a:lnTo>
                  <a:pt x="30908" y="8524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4" name="Google Shape;1884;p67"/>
          <p:cNvGrpSpPr/>
          <p:nvPr/>
        </p:nvGrpSpPr>
        <p:grpSpPr>
          <a:xfrm>
            <a:off x="6839283" y="1584230"/>
            <a:ext cx="432183" cy="432183"/>
            <a:chOff x="-55988800" y="3982600"/>
            <a:chExt cx="319025" cy="319025"/>
          </a:xfrm>
        </p:grpSpPr>
        <p:sp>
          <p:nvSpPr>
            <p:cNvPr id="1885" name="Google Shape;1885;p67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7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7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7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7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0" name="Google Shape;1890;p67"/>
          <p:cNvGrpSpPr/>
          <p:nvPr/>
        </p:nvGrpSpPr>
        <p:grpSpPr>
          <a:xfrm>
            <a:off x="4356525" y="1584779"/>
            <a:ext cx="431099" cy="431099"/>
            <a:chOff x="-57568775" y="3198925"/>
            <a:chExt cx="318225" cy="318225"/>
          </a:xfrm>
        </p:grpSpPr>
        <p:sp>
          <p:nvSpPr>
            <p:cNvPr id="1891" name="Google Shape;1891;p67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7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7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7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7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7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7" name="Google Shape;1897;p67"/>
          <p:cNvGrpSpPr/>
          <p:nvPr/>
        </p:nvGrpSpPr>
        <p:grpSpPr>
          <a:xfrm>
            <a:off x="1912121" y="1584233"/>
            <a:ext cx="378808" cy="432183"/>
            <a:chOff x="-55576850" y="3198125"/>
            <a:chExt cx="279625" cy="319025"/>
          </a:xfrm>
        </p:grpSpPr>
        <p:sp>
          <p:nvSpPr>
            <p:cNvPr id="1898" name="Google Shape;1898;p67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7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7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7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68"/>
          <p:cNvSpPr/>
          <p:nvPr/>
        </p:nvSpPr>
        <p:spPr>
          <a:xfrm>
            <a:off x="4200525" y="1185600"/>
            <a:ext cx="4943295" cy="873254"/>
          </a:xfrm>
          <a:custGeom>
            <a:avLst/>
            <a:gdLst/>
            <a:ahLst/>
            <a:cxnLst/>
            <a:rect l="l" t="t" r="r" b="b"/>
            <a:pathLst>
              <a:path w="213741" h="53541" extrusionOk="0">
                <a:moveTo>
                  <a:pt x="0" y="45540"/>
                </a:moveTo>
                <a:cubicBezTo>
                  <a:pt x="27169" y="45540"/>
                  <a:pt x="53281" y="34104"/>
                  <a:pt x="78867" y="24966"/>
                </a:cubicBezTo>
                <a:cubicBezTo>
                  <a:pt x="87884" y="21746"/>
                  <a:pt x="98767" y="21068"/>
                  <a:pt x="105537" y="14298"/>
                </a:cubicBezTo>
                <a:cubicBezTo>
                  <a:pt x="108123" y="11712"/>
                  <a:pt x="110352" y="7527"/>
                  <a:pt x="109347" y="4011"/>
                </a:cubicBezTo>
                <a:cubicBezTo>
                  <a:pt x="108629" y="1497"/>
                  <a:pt x="104994" y="-550"/>
                  <a:pt x="102489" y="201"/>
                </a:cubicBezTo>
                <a:cubicBezTo>
                  <a:pt x="95892" y="2180"/>
                  <a:pt x="99275" y="16168"/>
                  <a:pt x="104394" y="20775"/>
                </a:cubicBezTo>
                <a:cubicBezTo>
                  <a:pt x="109751" y="25597"/>
                  <a:pt x="118141" y="26109"/>
                  <a:pt x="125349" y="26109"/>
                </a:cubicBezTo>
                <a:cubicBezTo>
                  <a:pt x="144025" y="26109"/>
                  <a:pt x="163768" y="21352"/>
                  <a:pt x="181356" y="27633"/>
                </a:cubicBezTo>
                <a:cubicBezTo>
                  <a:pt x="194375" y="32283"/>
                  <a:pt x="203966" y="43766"/>
                  <a:pt x="213741" y="53541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907" name="Google Shape;1907;p68"/>
          <p:cNvSpPr txBox="1">
            <a:spLocks noGrp="1"/>
          </p:cNvSpPr>
          <p:nvPr>
            <p:ph type="subTitle" idx="1"/>
          </p:nvPr>
        </p:nvSpPr>
        <p:spPr>
          <a:xfrm flipH="1">
            <a:off x="5733826" y="2437661"/>
            <a:ext cx="2086200" cy="1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 and add yours</a:t>
            </a:r>
            <a:endParaRPr/>
          </a:p>
        </p:txBody>
      </p:sp>
      <p:sp>
        <p:nvSpPr>
          <p:cNvPr id="1908" name="Google Shape;1908;p68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Software</a:t>
            </a:r>
            <a:endParaRPr/>
          </a:p>
        </p:txBody>
      </p:sp>
      <p:grpSp>
        <p:nvGrpSpPr>
          <p:cNvPr id="1909" name="Google Shape;1909;p68"/>
          <p:cNvGrpSpPr/>
          <p:nvPr/>
        </p:nvGrpSpPr>
        <p:grpSpPr>
          <a:xfrm>
            <a:off x="1543750" y="1416674"/>
            <a:ext cx="3842140" cy="3019074"/>
            <a:chOff x="1153225" y="1597649"/>
            <a:chExt cx="3842140" cy="3019074"/>
          </a:xfrm>
        </p:grpSpPr>
        <p:grpSp>
          <p:nvGrpSpPr>
            <p:cNvPr id="1910" name="Google Shape;1910;p68"/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1911" name="Google Shape;1911;p68"/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rgbClr val="6179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68"/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rgbClr val="6179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68"/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rgbClr val="075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68"/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rgbClr val="A1BA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68"/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rgbClr val="3F50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68"/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68"/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rgbClr val="EC5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8" name="Google Shape;1918;p68"/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rgbClr val="EC5D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9" name="Google Shape;1919;p68"/>
          <p:cNvPicPr preferRelativeResize="0"/>
          <p:nvPr/>
        </p:nvPicPr>
        <p:blipFill rotWithShape="1">
          <a:blip r:embed="rId3">
            <a:alphaModFix/>
          </a:blip>
          <a:srcRect t="7827" b="7819"/>
          <a:stretch/>
        </p:blipFill>
        <p:spPr>
          <a:xfrm>
            <a:off x="1738397" y="1579421"/>
            <a:ext cx="3452819" cy="19419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0" name="Google Shape;1920;p68"/>
          <p:cNvGrpSpPr/>
          <p:nvPr/>
        </p:nvGrpSpPr>
        <p:grpSpPr>
          <a:xfrm rot="-735567">
            <a:off x="7621323" y="1416620"/>
            <a:ext cx="540943" cy="591521"/>
            <a:chOff x="2013650" y="1733325"/>
            <a:chExt cx="407750" cy="445875"/>
          </a:xfrm>
        </p:grpSpPr>
        <p:sp>
          <p:nvSpPr>
            <p:cNvPr id="1921" name="Google Shape;1921;p68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8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8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8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8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8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8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8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8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8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8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8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8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8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8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8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8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69"/>
          <p:cNvSpPr/>
          <p:nvPr/>
        </p:nvSpPr>
        <p:spPr>
          <a:xfrm>
            <a:off x="-19050" y="2009775"/>
            <a:ext cx="5391150" cy="2536075"/>
          </a:xfrm>
          <a:custGeom>
            <a:avLst/>
            <a:gdLst/>
            <a:ahLst/>
            <a:cxnLst/>
            <a:rect l="l" t="t" r="r" b="b"/>
            <a:pathLst>
              <a:path w="215646" h="101443" extrusionOk="0">
                <a:moveTo>
                  <a:pt x="0" y="0"/>
                </a:moveTo>
                <a:cubicBezTo>
                  <a:pt x="5674" y="9456"/>
                  <a:pt x="14824" y="16498"/>
                  <a:pt x="20574" y="25908"/>
                </a:cubicBezTo>
                <a:cubicBezTo>
                  <a:pt x="29037" y="39757"/>
                  <a:pt x="35819" y="56717"/>
                  <a:pt x="49911" y="64770"/>
                </a:cubicBezTo>
                <a:cubicBezTo>
                  <a:pt x="57582" y="69154"/>
                  <a:pt x="66265" y="72273"/>
                  <a:pt x="75057" y="73152"/>
                </a:cubicBezTo>
                <a:cubicBezTo>
                  <a:pt x="84927" y="74139"/>
                  <a:pt x="95365" y="71539"/>
                  <a:pt x="104775" y="74676"/>
                </a:cubicBezTo>
                <a:cubicBezTo>
                  <a:pt x="117232" y="78828"/>
                  <a:pt x="121010" y="100092"/>
                  <a:pt x="134112" y="100965"/>
                </a:cubicBezTo>
                <a:cubicBezTo>
                  <a:pt x="144094" y="101630"/>
                  <a:pt x="155506" y="102323"/>
                  <a:pt x="163830" y="96774"/>
                </a:cubicBezTo>
                <a:cubicBezTo>
                  <a:pt x="181794" y="84798"/>
                  <a:pt x="194056" y="57912"/>
                  <a:pt x="215646" y="57912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943" name="Google Shape;1943;p69"/>
          <p:cNvSpPr/>
          <p:nvPr/>
        </p:nvSpPr>
        <p:spPr>
          <a:xfrm>
            <a:off x="6924675" y="2455425"/>
            <a:ext cx="2219396" cy="847425"/>
          </a:xfrm>
          <a:custGeom>
            <a:avLst/>
            <a:gdLst/>
            <a:ahLst/>
            <a:cxnLst/>
            <a:rect l="l" t="t" r="r" b="b"/>
            <a:pathLst>
              <a:path w="104775" h="33897" extrusionOk="0">
                <a:moveTo>
                  <a:pt x="0" y="33528"/>
                </a:moveTo>
                <a:cubicBezTo>
                  <a:pt x="14543" y="36437"/>
                  <a:pt x="25637" y="16412"/>
                  <a:pt x="40386" y="14859"/>
                </a:cubicBezTo>
                <a:cubicBezTo>
                  <a:pt x="50610" y="13783"/>
                  <a:pt x="75088" y="21686"/>
                  <a:pt x="67818" y="28956"/>
                </a:cubicBezTo>
                <a:cubicBezTo>
                  <a:pt x="67216" y="29558"/>
                  <a:pt x="65913" y="28575"/>
                  <a:pt x="65532" y="27813"/>
                </a:cubicBezTo>
                <a:cubicBezTo>
                  <a:pt x="62916" y="22580"/>
                  <a:pt x="69173" y="16093"/>
                  <a:pt x="73533" y="12192"/>
                </a:cubicBezTo>
                <a:cubicBezTo>
                  <a:pt x="81864" y="4738"/>
                  <a:pt x="93596" y="0"/>
                  <a:pt x="104775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944" name="Google Shape;1944;p69"/>
          <p:cNvSpPr txBox="1">
            <a:spLocks noGrp="1"/>
          </p:cNvSpPr>
          <p:nvPr>
            <p:ph type="subTitle" idx="1"/>
          </p:nvPr>
        </p:nvSpPr>
        <p:spPr>
          <a:xfrm flipH="1">
            <a:off x="1572650" y="2332660"/>
            <a:ext cx="2405700" cy="1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 and add yours</a:t>
            </a:r>
            <a:endParaRPr/>
          </a:p>
        </p:txBody>
      </p:sp>
      <p:sp>
        <p:nvSpPr>
          <p:cNvPr id="1945" name="Google Shape;1945;p69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App</a:t>
            </a:r>
            <a:endParaRPr/>
          </a:p>
        </p:txBody>
      </p:sp>
      <p:grpSp>
        <p:nvGrpSpPr>
          <p:cNvPr id="1946" name="Google Shape;1946;p69"/>
          <p:cNvGrpSpPr/>
          <p:nvPr/>
        </p:nvGrpSpPr>
        <p:grpSpPr>
          <a:xfrm>
            <a:off x="4775872" y="1408205"/>
            <a:ext cx="2405802" cy="3195289"/>
            <a:chOff x="3580725" y="2020075"/>
            <a:chExt cx="1344925" cy="1786275"/>
          </a:xfrm>
        </p:grpSpPr>
        <p:sp>
          <p:nvSpPr>
            <p:cNvPr id="1947" name="Google Shape;1947;p69"/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rgbClr val="3F5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9"/>
            <p:cNvSpPr/>
            <p:nvPr/>
          </p:nvSpPr>
          <p:spPr>
            <a:xfrm>
              <a:off x="3580725" y="2020075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rgbClr val="3F5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9"/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9"/>
            <p:cNvSpPr/>
            <p:nvPr/>
          </p:nvSpPr>
          <p:spPr>
            <a:xfrm>
              <a:off x="4237099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rgbClr val="0DA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9"/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rgbClr val="0DA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2" name="Google Shape;1952;p69"/>
          <p:cNvPicPr preferRelativeResize="0"/>
          <p:nvPr/>
        </p:nvPicPr>
        <p:blipFill rotWithShape="1">
          <a:blip r:embed="rId3">
            <a:alphaModFix/>
          </a:blip>
          <a:srcRect l="12057" r="12057"/>
          <a:stretch/>
        </p:blipFill>
        <p:spPr>
          <a:xfrm>
            <a:off x="4940423" y="1550867"/>
            <a:ext cx="2070973" cy="2729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3" name="Google Shape;1953;p69"/>
          <p:cNvGrpSpPr/>
          <p:nvPr/>
        </p:nvGrpSpPr>
        <p:grpSpPr>
          <a:xfrm rot="1770005">
            <a:off x="2773111" y="3859449"/>
            <a:ext cx="540962" cy="591542"/>
            <a:chOff x="2013650" y="1733325"/>
            <a:chExt cx="407750" cy="445875"/>
          </a:xfrm>
        </p:grpSpPr>
        <p:sp>
          <p:nvSpPr>
            <p:cNvPr id="1954" name="Google Shape;1954;p69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9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9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9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9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9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9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9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9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9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9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9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9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69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69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9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9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70"/>
          <p:cNvSpPr/>
          <p:nvPr/>
        </p:nvSpPr>
        <p:spPr>
          <a:xfrm>
            <a:off x="0" y="2004825"/>
            <a:ext cx="3236969" cy="1059347"/>
          </a:xfrm>
          <a:custGeom>
            <a:avLst/>
            <a:gdLst/>
            <a:ahLst/>
            <a:cxnLst/>
            <a:rect l="l" t="t" r="r" b="b"/>
            <a:pathLst>
              <a:path w="116574" h="41760" extrusionOk="0">
                <a:moveTo>
                  <a:pt x="0" y="17771"/>
                </a:moveTo>
                <a:cubicBezTo>
                  <a:pt x="13114" y="17771"/>
                  <a:pt x="31299" y="18950"/>
                  <a:pt x="37163" y="30680"/>
                </a:cubicBezTo>
                <a:cubicBezTo>
                  <a:pt x="38509" y="33373"/>
                  <a:pt x="38732" y="37797"/>
                  <a:pt x="36381" y="39678"/>
                </a:cubicBezTo>
                <a:cubicBezTo>
                  <a:pt x="33733" y="41796"/>
                  <a:pt x="27184" y="42925"/>
                  <a:pt x="26210" y="39678"/>
                </a:cubicBezTo>
                <a:cubicBezTo>
                  <a:pt x="23053" y="29150"/>
                  <a:pt x="38971" y="21129"/>
                  <a:pt x="48116" y="15033"/>
                </a:cubicBezTo>
                <a:cubicBezTo>
                  <a:pt x="67312" y="2237"/>
                  <a:pt x="95940" y="-5455"/>
                  <a:pt x="116574" y="4862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976" name="Google Shape;1976;p70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Web</a:t>
            </a:r>
            <a:endParaRPr/>
          </a:p>
        </p:txBody>
      </p:sp>
      <p:sp>
        <p:nvSpPr>
          <p:cNvPr id="1977" name="Google Shape;1977;p70"/>
          <p:cNvSpPr txBox="1">
            <a:spLocks noGrp="1"/>
          </p:cNvSpPr>
          <p:nvPr>
            <p:ph type="subTitle" idx="1"/>
          </p:nvPr>
        </p:nvSpPr>
        <p:spPr>
          <a:xfrm flipH="1">
            <a:off x="5733826" y="2437661"/>
            <a:ext cx="2086200" cy="1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 and add yours</a:t>
            </a:r>
            <a:endParaRPr/>
          </a:p>
        </p:txBody>
      </p:sp>
      <p:grpSp>
        <p:nvGrpSpPr>
          <p:cNvPr id="1978" name="Google Shape;1978;p70"/>
          <p:cNvGrpSpPr/>
          <p:nvPr/>
        </p:nvGrpSpPr>
        <p:grpSpPr>
          <a:xfrm>
            <a:off x="3174029" y="1352528"/>
            <a:ext cx="1778147" cy="3250833"/>
            <a:chOff x="6417224" y="2247097"/>
            <a:chExt cx="951950" cy="1740368"/>
          </a:xfrm>
        </p:grpSpPr>
        <p:sp>
          <p:nvSpPr>
            <p:cNvPr id="1979" name="Google Shape;1979;p70"/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rgbClr val="3F5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70"/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rgbClr val="3F5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70"/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0"/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rgbClr val="F2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70"/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rgbClr val="F2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70"/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rgbClr val="F2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70"/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rgbClr val="F2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86" name="Google Shape;1986;p70"/>
          <p:cNvPicPr preferRelativeResize="0"/>
          <p:nvPr/>
        </p:nvPicPr>
        <p:blipFill rotWithShape="1">
          <a:blip r:embed="rId3">
            <a:alphaModFix/>
          </a:blip>
          <a:srcRect l="8391" r="61315" b="3614"/>
          <a:stretch/>
        </p:blipFill>
        <p:spPr>
          <a:xfrm>
            <a:off x="3306875" y="1516200"/>
            <a:ext cx="1537096" cy="2750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7" name="Google Shape;1987;p70"/>
          <p:cNvGrpSpPr/>
          <p:nvPr/>
        </p:nvGrpSpPr>
        <p:grpSpPr>
          <a:xfrm rot="-735567">
            <a:off x="1819448" y="1711895"/>
            <a:ext cx="540943" cy="591521"/>
            <a:chOff x="2013650" y="1733325"/>
            <a:chExt cx="407750" cy="445875"/>
          </a:xfrm>
        </p:grpSpPr>
        <p:sp>
          <p:nvSpPr>
            <p:cNvPr id="1988" name="Google Shape;1988;p70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0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70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70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0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0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0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70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70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0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0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0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70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70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0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0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0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4B72D1-AAC8-3BED-B8C5-22148DD6A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3E617F0-2365-B96A-DF87-8E28BF0097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41C7E138-F8C7-EDF5-3B17-4ED1623BF31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84237DF4-1597-FF4D-6F01-B808E804096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97FDB4B0-34A4-AE46-8438-F333F88F3BB3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F2F1EC87-C97C-102F-55E5-9AD63436CDD6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ottotitolo 7">
            <a:extLst>
              <a:ext uri="{FF2B5EF4-FFF2-40B4-BE49-F238E27FC236}">
                <a16:creationId xmlns:a16="http://schemas.microsoft.com/office/drawing/2014/main" id="{743787E0-AD2D-164C-3929-3B378775F47E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3CF87A04-F249-5E1D-0C32-6F22689C0F41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6DB5DC64-C859-2398-0882-C554D1299BA6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3286BD9A-9669-ED22-EA73-53ED2F4C28C1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4A7FCCE7-3669-1AD6-A063-6790268AD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923342"/>
              </p:ext>
            </p:extLst>
          </p:nvPr>
        </p:nvGraphicFramePr>
        <p:xfrm>
          <a:off x="551793" y="1152525"/>
          <a:ext cx="8000209" cy="241764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{69CF1AB2-1976-4502-BF36-3FF5EA218861}</a:tableStyleId>
              </a:tblPr>
              <a:tblGrid>
                <a:gridCol w="1121188">
                  <a:extLst>
                    <a:ext uri="{9D8B030D-6E8A-4147-A177-3AD203B41FA5}">
                      <a16:colId xmlns:a16="http://schemas.microsoft.com/office/drawing/2014/main" val="716324549"/>
                    </a:ext>
                  </a:extLst>
                </a:gridCol>
                <a:gridCol w="930165">
                  <a:extLst>
                    <a:ext uri="{9D8B030D-6E8A-4147-A177-3AD203B41FA5}">
                      <a16:colId xmlns:a16="http://schemas.microsoft.com/office/drawing/2014/main" val="918544310"/>
                    </a:ext>
                  </a:extLst>
                </a:gridCol>
                <a:gridCol w="5948856">
                  <a:extLst>
                    <a:ext uri="{9D8B030D-6E8A-4147-A177-3AD203B41FA5}">
                      <a16:colId xmlns:a16="http://schemas.microsoft.com/office/drawing/2014/main" val="3646798866"/>
                    </a:ext>
                  </a:extLst>
                </a:gridCol>
              </a:tblGrid>
              <a:tr h="390723">
                <a:tc>
                  <a:txBody>
                    <a:bodyPr/>
                    <a:lstStyle/>
                    <a:p>
                      <a:r>
                        <a:rPr lang="it-IT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variable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class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987959"/>
                  </a:ext>
                </a:extLst>
              </a:tr>
              <a:tr h="255663"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year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character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Year</a:t>
                      </a: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 (from 2015 to 2022)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331051"/>
                  </a:ext>
                </a:extLst>
              </a:tr>
              <a:tr h="250408"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months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character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Trimester</a:t>
                      </a:r>
                      <a:r>
                        <a:rPr lang="it-IT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(</a:t>
                      </a:r>
                      <a:r>
                        <a:rPr lang="it-IT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January</a:t>
                      </a:r>
                      <a:r>
                        <a:rPr lang="it-IT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-March / April-June /</a:t>
                      </a:r>
                      <a:r>
                        <a:rPr lang="it-IT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July-September</a:t>
                      </a:r>
                      <a:r>
                        <a:rPr lang="it-IT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/</a:t>
                      </a:r>
                      <a:r>
                        <a:rPr lang="it-IT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October-December</a:t>
                      </a:r>
                      <a:r>
                        <a:rPr lang="it-IT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400483"/>
                  </a:ext>
                </a:extLst>
              </a:tr>
              <a:tr h="245153">
                <a:tc>
                  <a:txBody>
                    <a:bodyPr/>
                    <a:lstStyle/>
                    <a:p>
                      <a:r>
                        <a:rPr lang="it-IT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state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character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State of the 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360094"/>
                  </a:ext>
                </a:extLst>
              </a:tr>
              <a:tr h="266174"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stressor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character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Stress </a:t>
                      </a:r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type</a:t>
                      </a: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(6 </a:t>
                      </a:r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type</a:t>
                      </a: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of </a:t>
                      </a:r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stressors</a:t>
                      </a: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)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995905"/>
                  </a:ext>
                </a:extLst>
              </a:tr>
              <a:tr h="303663"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stress_pct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integer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Colonies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plus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colonies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moved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into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that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state </a:t>
                      </a:r>
                      <a:r>
                        <a:rPr lang="it-IT" sz="14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during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the quarter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279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Arial"/>
                        </a:rPr>
                        <a:t>colony_lost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double</a:t>
                      </a:r>
                      <a:endParaRPr lang="it-IT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Percent of colonies affected by stressors anytime during the quarter, colony can be affected by multiple stressors during same quarter.</a:t>
                      </a:r>
                    </a:p>
                  </a:txBody>
                  <a:tcPr marL="82550" marR="82550" marT="38100" marB="38100" anchor="ctr"/>
                </a:tc>
                <a:extLst>
                  <a:ext uri="{0D108BD9-81ED-4DB2-BD59-A6C34878D82A}">
                    <a16:rowId xmlns:a16="http://schemas.microsoft.com/office/drawing/2014/main" val="2068620967"/>
                  </a:ext>
                </a:extLst>
              </a:tr>
            </a:tbl>
          </a:graphicData>
        </a:graphic>
      </p:graphicFrame>
      <p:pic>
        <p:nvPicPr>
          <p:cNvPr id="16" name="Immagine 15">
            <a:extLst>
              <a:ext uri="{FF2B5EF4-FFF2-40B4-BE49-F238E27FC236}">
                <a16:creationId xmlns:a16="http://schemas.microsoft.com/office/drawing/2014/main" id="{5031F232-08E0-D7FB-51FE-F6238321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2" y="3680690"/>
            <a:ext cx="7639432" cy="103315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B9DA504-00AF-EBF3-004A-6F73F0044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576" y="3751289"/>
            <a:ext cx="1711380" cy="96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08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71"/>
          <p:cNvSpPr/>
          <p:nvPr/>
        </p:nvSpPr>
        <p:spPr>
          <a:xfrm>
            <a:off x="6944334" y="2772792"/>
            <a:ext cx="1712900" cy="2999350"/>
          </a:xfrm>
          <a:custGeom>
            <a:avLst/>
            <a:gdLst/>
            <a:ahLst/>
            <a:cxnLst/>
            <a:rect l="l" t="t" r="r" b="b"/>
            <a:pathLst>
              <a:path w="68516" h="119974" extrusionOk="0">
                <a:moveTo>
                  <a:pt x="12549" y="10627"/>
                </a:moveTo>
                <a:cubicBezTo>
                  <a:pt x="22612" y="22368"/>
                  <a:pt x="41952" y="29226"/>
                  <a:pt x="56745" y="24724"/>
                </a:cubicBezTo>
                <a:cubicBezTo>
                  <a:pt x="64779" y="22279"/>
                  <a:pt x="73020" y="4858"/>
                  <a:pt x="65508" y="1102"/>
                </a:cubicBezTo>
                <a:cubicBezTo>
                  <a:pt x="49084" y="-7110"/>
                  <a:pt x="51822" y="35274"/>
                  <a:pt x="43029" y="51394"/>
                </a:cubicBezTo>
                <a:cubicBezTo>
                  <a:pt x="35894" y="64475"/>
                  <a:pt x="15769" y="65227"/>
                  <a:pt x="6072" y="76540"/>
                </a:cubicBezTo>
                <a:cubicBezTo>
                  <a:pt x="-3356" y="87539"/>
                  <a:pt x="-33" y="106231"/>
                  <a:pt x="4548" y="119974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2010" name="Google Shape;2010;p71"/>
          <p:cNvSpPr txBox="1">
            <a:spLocks noGrp="1"/>
          </p:cNvSpPr>
          <p:nvPr>
            <p:ph type="subTitle" idx="1"/>
          </p:nvPr>
        </p:nvSpPr>
        <p:spPr>
          <a:xfrm>
            <a:off x="2623950" y="1611213"/>
            <a:ext cx="38961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+91  620 421 838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2011" name="Google Shape;2011;p71"/>
          <p:cNvSpPr txBox="1"/>
          <p:nvPr/>
        </p:nvSpPr>
        <p:spPr>
          <a:xfrm>
            <a:off x="3168000" y="4359098"/>
            <a:ext cx="28080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Please keep this slide for attribution.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12" name="Google Shape;2012;p71"/>
          <p:cNvSpPr txBox="1">
            <a:spLocks noGrp="1"/>
          </p:cNvSpPr>
          <p:nvPr>
            <p:ph type="title"/>
          </p:nvPr>
        </p:nvSpPr>
        <p:spPr>
          <a:xfrm>
            <a:off x="2236950" y="628813"/>
            <a:ext cx="4670100" cy="9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>
                <a:solidFill>
                  <a:schemeClr val="accent3"/>
                </a:solidFill>
              </a:rPr>
              <a:t>h</a:t>
            </a:r>
            <a:r>
              <a:rPr lang="en"/>
              <a:t>an</a:t>
            </a:r>
            <a:r>
              <a:rPr lang="en">
                <a:solidFill>
                  <a:schemeClr val="accent3"/>
                </a:solidFill>
              </a:rPr>
              <a:t>ks</a:t>
            </a:r>
            <a:r>
              <a:rPr lang="en"/>
              <a:t>!</a:t>
            </a:r>
            <a:endParaRPr/>
          </a:p>
        </p:txBody>
      </p:sp>
      <p:sp>
        <p:nvSpPr>
          <p:cNvPr id="2013" name="Google Shape;2013;p71"/>
          <p:cNvSpPr/>
          <p:nvPr/>
        </p:nvSpPr>
        <p:spPr>
          <a:xfrm>
            <a:off x="6751968" y="4338989"/>
            <a:ext cx="25206" cy="19596"/>
          </a:xfrm>
          <a:custGeom>
            <a:avLst/>
            <a:gdLst/>
            <a:ahLst/>
            <a:cxnLst/>
            <a:rect l="l" t="t" r="r" b="b"/>
            <a:pathLst>
              <a:path w="638" h="496" extrusionOk="0">
                <a:moveTo>
                  <a:pt x="318" y="1"/>
                </a:moveTo>
                <a:cubicBezTo>
                  <a:pt x="0" y="1"/>
                  <a:pt x="0" y="496"/>
                  <a:pt x="318" y="496"/>
                </a:cubicBezTo>
                <a:cubicBezTo>
                  <a:pt x="638" y="496"/>
                  <a:pt x="638" y="1"/>
                  <a:pt x="318" y="1"/>
                </a:cubicBezTo>
                <a:close/>
              </a:path>
            </a:pathLst>
          </a:custGeom>
          <a:solidFill>
            <a:srgbClr val="D9B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4" name="Google Shape;2014;p71"/>
          <p:cNvGrpSpPr/>
          <p:nvPr/>
        </p:nvGrpSpPr>
        <p:grpSpPr>
          <a:xfrm>
            <a:off x="4909079" y="3270437"/>
            <a:ext cx="387661" cy="387661"/>
            <a:chOff x="1379798" y="1723250"/>
            <a:chExt cx="397887" cy="397887"/>
          </a:xfrm>
        </p:grpSpPr>
        <p:sp>
          <p:nvSpPr>
            <p:cNvPr id="2015" name="Google Shape;2015;p7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7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7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9" name="Google Shape;2019;p71"/>
          <p:cNvGrpSpPr/>
          <p:nvPr/>
        </p:nvGrpSpPr>
        <p:grpSpPr>
          <a:xfrm>
            <a:off x="3846958" y="3270437"/>
            <a:ext cx="387681" cy="387661"/>
            <a:chOff x="266768" y="1721375"/>
            <a:chExt cx="397907" cy="397887"/>
          </a:xfrm>
        </p:grpSpPr>
        <p:sp>
          <p:nvSpPr>
            <p:cNvPr id="2020" name="Google Shape;2020;p7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7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2" name="Google Shape;2022;p71"/>
          <p:cNvGrpSpPr/>
          <p:nvPr/>
        </p:nvGrpSpPr>
        <p:grpSpPr>
          <a:xfrm>
            <a:off x="4378039" y="3270437"/>
            <a:ext cx="387641" cy="387661"/>
            <a:chOff x="864491" y="1723250"/>
            <a:chExt cx="397866" cy="397887"/>
          </a:xfrm>
        </p:grpSpPr>
        <p:sp>
          <p:nvSpPr>
            <p:cNvPr id="2023" name="Google Shape;2023;p7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7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7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6" name="Google Shape;2026;p71"/>
          <p:cNvGrpSpPr/>
          <p:nvPr/>
        </p:nvGrpSpPr>
        <p:grpSpPr>
          <a:xfrm rot="649631" flipH="1">
            <a:off x="6548658" y="2220797"/>
            <a:ext cx="1220629" cy="1334527"/>
            <a:chOff x="5949775" y="2481625"/>
            <a:chExt cx="407775" cy="445825"/>
          </a:xfrm>
        </p:grpSpPr>
        <p:sp>
          <p:nvSpPr>
            <p:cNvPr id="2027" name="Google Shape;2027;p71"/>
            <p:cNvSpPr/>
            <p:nvPr/>
          </p:nvSpPr>
          <p:spPr>
            <a:xfrm>
              <a:off x="5949775" y="2746875"/>
              <a:ext cx="72925" cy="42200"/>
            </a:xfrm>
            <a:custGeom>
              <a:avLst/>
              <a:gdLst/>
              <a:ahLst/>
              <a:cxnLst/>
              <a:rect l="l" t="t" r="r" b="b"/>
              <a:pathLst>
                <a:path w="2917" h="1688" extrusionOk="0">
                  <a:moveTo>
                    <a:pt x="2916" y="0"/>
                  </a:moveTo>
                  <a:lnTo>
                    <a:pt x="1" y="849"/>
                  </a:lnTo>
                  <a:lnTo>
                    <a:pt x="2916" y="1687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71"/>
            <p:cNvSpPr/>
            <p:nvPr/>
          </p:nvSpPr>
          <p:spPr>
            <a:xfrm>
              <a:off x="6061400" y="2481625"/>
              <a:ext cx="176625" cy="179175"/>
            </a:xfrm>
            <a:custGeom>
              <a:avLst/>
              <a:gdLst/>
              <a:ahLst/>
              <a:cxnLst/>
              <a:rect l="l" t="t" r="r" b="b"/>
              <a:pathLst>
                <a:path w="7065" h="7167" extrusionOk="0">
                  <a:moveTo>
                    <a:pt x="3451" y="1"/>
                  </a:moveTo>
                  <a:cubicBezTo>
                    <a:pt x="3204" y="1"/>
                    <a:pt x="2945" y="49"/>
                    <a:pt x="2675" y="154"/>
                  </a:cubicBezTo>
                  <a:cubicBezTo>
                    <a:pt x="1" y="1187"/>
                    <a:pt x="1206" y="3781"/>
                    <a:pt x="2158" y="5112"/>
                  </a:cubicBezTo>
                  <a:cubicBezTo>
                    <a:pt x="2858" y="6065"/>
                    <a:pt x="5085" y="7167"/>
                    <a:pt x="5085" y="7167"/>
                  </a:cubicBezTo>
                  <a:cubicBezTo>
                    <a:pt x="7064" y="4719"/>
                    <a:pt x="5876" y="1"/>
                    <a:pt x="3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71"/>
            <p:cNvSpPr/>
            <p:nvPr/>
          </p:nvSpPr>
          <p:spPr>
            <a:xfrm>
              <a:off x="6060875" y="2857825"/>
              <a:ext cx="34425" cy="62000"/>
            </a:xfrm>
            <a:custGeom>
              <a:avLst/>
              <a:gdLst/>
              <a:ahLst/>
              <a:cxnLst/>
              <a:rect l="l" t="t" r="r" b="b"/>
              <a:pathLst>
                <a:path w="1377" h="2480" extrusionOk="0">
                  <a:moveTo>
                    <a:pt x="954" y="0"/>
                  </a:moveTo>
                  <a:cubicBezTo>
                    <a:pt x="814" y="0"/>
                    <a:pt x="670" y="71"/>
                    <a:pt x="607" y="233"/>
                  </a:cubicBezTo>
                  <a:cubicBezTo>
                    <a:pt x="377" y="819"/>
                    <a:pt x="182" y="1427"/>
                    <a:pt x="56" y="2047"/>
                  </a:cubicBezTo>
                  <a:cubicBezTo>
                    <a:pt x="1" y="2309"/>
                    <a:pt x="219" y="2480"/>
                    <a:pt x="422" y="2480"/>
                  </a:cubicBezTo>
                  <a:cubicBezTo>
                    <a:pt x="557" y="2480"/>
                    <a:pt x="685" y="2404"/>
                    <a:pt x="722" y="2230"/>
                  </a:cubicBezTo>
                  <a:cubicBezTo>
                    <a:pt x="859" y="1611"/>
                    <a:pt x="1043" y="1002"/>
                    <a:pt x="1273" y="417"/>
                  </a:cubicBezTo>
                  <a:cubicBezTo>
                    <a:pt x="1377" y="166"/>
                    <a:pt x="1169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71"/>
            <p:cNvSpPr/>
            <p:nvPr/>
          </p:nvSpPr>
          <p:spPr>
            <a:xfrm>
              <a:off x="6123225" y="2865225"/>
              <a:ext cx="20400" cy="62225"/>
            </a:xfrm>
            <a:custGeom>
              <a:avLst/>
              <a:gdLst/>
              <a:ahLst/>
              <a:cxnLst/>
              <a:rect l="l" t="t" r="r" b="b"/>
              <a:pathLst>
                <a:path w="816" h="2489" extrusionOk="0">
                  <a:moveTo>
                    <a:pt x="473" y="0"/>
                  </a:moveTo>
                  <a:cubicBezTo>
                    <a:pt x="299" y="0"/>
                    <a:pt x="121" y="109"/>
                    <a:pt x="110" y="327"/>
                  </a:cubicBezTo>
                  <a:cubicBezTo>
                    <a:pt x="87" y="936"/>
                    <a:pt x="53" y="1544"/>
                    <a:pt x="18" y="2152"/>
                  </a:cubicBezTo>
                  <a:cubicBezTo>
                    <a:pt x="1" y="2376"/>
                    <a:pt x="164" y="2488"/>
                    <a:pt x="337" y="2488"/>
                  </a:cubicBezTo>
                  <a:cubicBezTo>
                    <a:pt x="509" y="2488"/>
                    <a:pt x="690" y="2376"/>
                    <a:pt x="707" y="2152"/>
                  </a:cubicBezTo>
                  <a:cubicBezTo>
                    <a:pt x="741" y="1544"/>
                    <a:pt x="776" y="936"/>
                    <a:pt x="810" y="327"/>
                  </a:cubicBezTo>
                  <a:cubicBezTo>
                    <a:pt x="816" y="109"/>
                    <a:pt x="646" y="0"/>
                    <a:pt x="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71"/>
            <p:cNvSpPr/>
            <p:nvPr/>
          </p:nvSpPr>
          <p:spPr>
            <a:xfrm>
              <a:off x="6197975" y="2865225"/>
              <a:ext cx="24825" cy="62125"/>
            </a:xfrm>
            <a:custGeom>
              <a:avLst/>
              <a:gdLst/>
              <a:ahLst/>
              <a:cxnLst/>
              <a:rect l="l" t="t" r="r" b="b"/>
              <a:pathLst>
                <a:path w="993" h="2485" extrusionOk="0">
                  <a:moveTo>
                    <a:pt x="344" y="0"/>
                  </a:moveTo>
                  <a:cubicBezTo>
                    <a:pt x="170" y="0"/>
                    <a:pt x="1" y="109"/>
                    <a:pt x="12" y="327"/>
                  </a:cubicBezTo>
                  <a:cubicBezTo>
                    <a:pt x="35" y="970"/>
                    <a:pt x="127" y="1613"/>
                    <a:pt x="265" y="2244"/>
                  </a:cubicBezTo>
                  <a:cubicBezTo>
                    <a:pt x="305" y="2412"/>
                    <a:pt x="434" y="2485"/>
                    <a:pt x="568" y="2485"/>
                  </a:cubicBezTo>
                  <a:cubicBezTo>
                    <a:pt x="774" y="2485"/>
                    <a:pt x="993" y="2313"/>
                    <a:pt x="930" y="2049"/>
                  </a:cubicBezTo>
                  <a:cubicBezTo>
                    <a:pt x="804" y="1487"/>
                    <a:pt x="724" y="913"/>
                    <a:pt x="701" y="327"/>
                  </a:cubicBezTo>
                  <a:cubicBezTo>
                    <a:pt x="695" y="109"/>
                    <a:pt x="51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71"/>
            <p:cNvSpPr/>
            <p:nvPr/>
          </p:nvSpPr>
          <p:spPr>
            <a:xfrm>
              <a:off x="6246675" y="2860325"/>
              <a:ext cx="35175" cy="56050"/>
            </a:xfrm>
            <a:custGeom>
              <a:avLst/>
              <a:gdLst/>
              <a:ahLst/>
              <a:cxnLst/>
              <a:rect l="l" t="t" r="r" b="b"/>
              <a:pathLst>
                <a:path w="1407" h="2242" extrusionOk="0">
                  <a:moveTo>
                    <a:pt x="465" y="0"/>
                  </a:moveTo>
                  <a:cubicBezTo>
                    <a:pt x="244" y="0"/>
                    <a:pt x="1" y="252"/>
                    <a:pt x="119" y="535"/>
                  </a:cubicBezTo>
                  <a:cubicBezTo>
                    <a:pt x="325" y="1006"/>
                    <a:pt x="509" y="1499"/>
                    <a:pt x="658" y="1993"/>
                  </a:cubicBezTo>
                  <a:cubicBezTo>
                    <a:pt x="708" y="2167"/>
                    <a:pt x="847" y="2242"/>
                    <a:pt x="986" y="2242"/>
                  </a:cubicBezTo>
                  <a:cubicBezTo>
                    <a:pt x="1195" y="2242"/>
                    <a:pt x="1407" y="2071"/>
                    <a:pt x="1324" y="1809"/>
                  </a:cubicBezTo>
                  <a:cubicBezTo>
                    <a:pt x="1152" y="1258"/>
                    <a:pt x="956" y="707"/>
                    <a:pt x="715" y="179"/>
                  </a:cubicBezTo>
                  <a:cubicBezTo>
                    <a:pt x="661" y="53"/>
                    <a:pt x="565" y="0"/>
                    <a:pt x="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71"/>
            <p:cNvSpPr/>
            <p:nvPr/>
          </p:nvSpPr>
          <p:spPr>
            <a:xfrm>
              <a:off x="6096700" y="2834375"/>
              <a:ext cx="76625" cy="48225"/>
            </a:xfrm>
            <a:custGeom>
              <a:avLst/>
              <a:gdLst/>
              <a:ahLst/>
              <a:cxnLst/>
              <a:rect l="l" t="t" r="r" b="b"/>
              <a:pathLst>
                <a:path w="3065" h="1929" extrusionOk="0">
                  <a:moveTo>
                    <a:pt x="0" y="1"/>
                  </a:moveTo>
                  <a:lnTo>
                    <a:pt x="0" y="1"/>
                  </a:lnTo>
                  <a:cubicBezTo>
                    <a:pt x="126" y="586"/>
                    <a:pt x="299" y="1171"/>
                    <a:pt x="494" y="1734"/>
                  </a:cubicBezTo>
                  <a:cubicBezTo>
                    <a:pt x="953" y="1871"/>
                    <a:pt x="1423" y="1929"/>
                    <a:pt x="1894" y="1929"/>
                  </a:cubicBezTo>
                  <a:lnTo>
                    <a:pt x="3065" y="1929"/>
                  </a:lnTo>
                  <a:cubicBezTo>
                    <a:pt x="2881" y="1401"/>
                    <a:pt x="2743" y="873"/>
                    <a:pt x="2629" y="322"/>
                  </a:cubicBezTo>
                  <a:cubicBezTo>
                    <a:pt x="1745" y="288"/>
                    <a:pt x="873" y="173"/>
                    <a:pt x="0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71"/>
            <p:cNvSpPr/>
            <p:nvPr/>
          </p:nvSpPr>
          <p:spPr>
            <a:xfrm>
              <a:off x="6081200" y="2625200"/>
              <a:ext cx="88975" cy="217225"/>
            </a:xfrm>
            <a:custGeom>
              <a:avLst/>
              <a:gdLst/>
              <a:ahLst/>
              <a:cxnLst/>
              <a:rect l="l" t="t" r="r" b="b"/>
              <a:pathLst>
                <a:path w="3559" h="8689" extrusionOk="0">
                  <a:moveTo>
                    <a:pt x="2514" y="1"/>
                  </a:moveTo>
                  <a:cubicBezTo>
                    <a:pt x="2009" y="1"/>
                    <a:pt x="1493" y="81"/>
                    <a:pt x="1010" y="230"/>
                  </a:cubicBezTo>
                  <a:cubicBezTo>
                    <a:pt x="138" y="2859"/>
                    <a:pt x="0" y="5670"/>
                    <a:pt x="609" y="8368"/>
                  </a:cubicBezTo>
                  <a:cubicBezTo>
                    <a:pt x="1481" y="8540"/>
                    <a:pt x="2365" y="8655"/>
                    <a:pt x="3249" y="8689"/>
                  </a:cubicBezTo>
                  <a:cubicBezTo>
                    <a:pt x="2663" y="5889"/>
                    <a:pt x="2916" y="2847"/>
                    <a:pt x="3558" y="1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71"/>
            <p:cNvSpPr/>
            <p:nvPr/>
          </p:nvSpPr>
          <p:spPr>
            <a:xfrm>
              <a:off x="6031550" y="2816025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1" y="0"/>
                  </a:moveTo>
                  <a:cubicBezTo>
                    <a:pt x="667" y="1205"/>
                    <a:pt x="1780" y="2089"/>
                    <a:pt x="3100" y="2468"/>
                  </a:cubicBezTo>
                  <a:cubicBezTo>
                    <a:pt x="2893" y="1905"/>
                    <a:pt x="2732" y="1320"/>
                    <a:pt x="2595" y="735"/>
                  </a:cubicBezTo>
                  <a:cubicBezTo>
                    <a:pt x="1711" y="562"/>
                    <a:pt x="850" y="31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71"/>
            <p:cNvSpPr/>
            <p:nvPr/>
          </p:nvSpPr>
          <p:spPr>
            <a:xfrm>
              <a:off x="6015500" y="2630950"/>
              <a:ext cx="90975" cy="203450"/>
            </a:xfrm>
            <a:custGeom>
              <a:avLst/>
              <a:gdLst/>
              <a:ahLst/>
              <a:cxnLst/>
              <a:rect l="l" t="t" r="r" b="b"/>
              <a:pathLst>
                <a:path w="3639" h="8138" extrusionOk="0">
                  <a:moveTo>
                    <a:pt x="3638" y="0"/>
                  </a:moveTo>
                  <a:lnTo>
                    <a:pt x="3638" y="0"/>
                  </a:lnTo>
                  <a:cubicBezTo>
                    <a:pt x="1481" y="677"/>
                    <a:pt x="0" y="2663"/>
                    <a:pt x="0" y="4924"/>
                  </a:cubicBezTo>
                  <a:cubicBezTo>
                    <a:pt x="0" y="5796"/>
                    <a:pt x="218" y="6646"/>
                    <a:pt x="643" y="7403"/>
                  </a:cubicBezTo>
                  <a:cubicBezTo>
                    <a:pt x="1492" y="7713"/>
                    <a:pt x="2353" y="7965"/>
                    <a:pt x="3237" y="8138"/>
                  </a:cubicBezTo>
                  <a:cubicBezTo>
                    <a:pt x="2628" y="5440"/>
                    <a:pt x="2766" y="2629"/>
                    <a:pt x="3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71"/>
            <p:cNvSpPr/>
            <p:nvPr/>
          </p:nvSpPr>
          <p:spPr>
            <a:xfrm>
              <a:off x="6162400" y="2838400"/>
              <a:ext cx="86400" cy="44200"/>
            </a:xfrm>
            <a:custGeom>
              <a:avLst/>
              <a:gdLst/>
              <a:ahLst/>
              <a:cxnLst/>
              <a:rect l="l" t="t" r="r" b="b"/>
              <a:pathLst>
                <a:path w="3456" h="1768" extrusionOk="0">
                  <a:moveTo>
                    <a:pt x="3019" y="0"/>
                  </a:moveTo>
                  <a:cubicBezTo>
                    <a:pt x="2263" y="122"/>
                    <a:pt x="1500" y="178"/>
                    <a:pt x="736" y="178"/>
                  </a:cubicBezTo>
                  <a:cubicBezTo>
                    <a:pt x="491" y="178"/>
                    <a:pt x="246" y="172"/>
                    <a:pt x="1" y="161"/>
                  </a:cubicBezTo>
                  <a:lnTo>
                    <a:pt x="1" y="161"/>
                  </a:lnTo>
                  <a:cubicBezTo>
                    <a:pt x="104" y="712"/>
                    <a:pt x="253" y="1240"/>
                    <a:pt x="425" y="1768"/>
                  </a:cubicBezTo>
                  <a:lnTo>
                    <a:pt x="2652" y="1768"/>
                  </a:lnTo>
                  <a:cubicBezTo>
                    <a:pt x="2916" y="1768"/>
                    <a:pt x="3191" y="1756"/>
                    <a:pt x="3455" y="1710"/>
                  </a:cubicBezTo>
                  <a:cubicBezTo>
                    <a:pt x="3283" y="1148"/>
                    <a:pt x="3145" y="574"/>
                    <a:pt x="3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71"/>
            <p:cNvSpPr/>
            <p:nvPr/>
          </p:nvSpPr>
          <p:spPr>
            <a:xfrm>
              <a:off x="6147775" y="26252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4" y="1"/>
                  </a:moveTo>
                  <a:cubicBezTo>
                    <a:pt x="253" y="2836"/>
                    <a:pt x="0" y="5889"/>
                    <a:pt x="574" y="8689"/>
                  </a:cubicBezTo>
                  <a:cubicBezTo>
                    <a:pt x="822" y="8700"/>
                    <a:pt x="1069" y="8706"/>
                    <a:pt x="1316" y="8706"/>
                  </a:cubicBezTo>
                  <a:cubicBezTo>
                    <a:pt x="2086" y="8706"/>
                    <a:pt x="2851" y="8650"/>
                    <a:pt x="3616" y="8528"/>
                  </a:cubicBezTo>
                  <a:cubicBezTo>
                    <a:pt x="3019" y="5739"/>
                    <a:pt x="2973" y="2847"/>
                    <a:pt x="3753" y="35"/>
                  </a:cubicBezTo>
                  <a:cubicBezTo>
                    <a:pt x="3581" y="12"/>
                    <a:pt x="3409" y="1"/>
                    <a:pt x="3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71"/>
            <p:cNvSpPr/>
            <p:nvPr/>
          </p:nvSpPr>
          <p:spPr>
            <a:xfrm>
              <a:off x="6222075" y="2626075"/>
              <a:ext cx="135475" cy="212350"/>
            </a:xfrm>
            <a:custGeom>
              <a:avLst/>
              <a:gdLst/>
              <a:ahLst/>
              <a:cxnLst/>
              <a:rect l="l" t="t" r="r" b="b"/>
              <a:pathLst>
                <a:path w="5419" h="8494" extrusionOk="0">
                  <a:moveTo>
                    <a:pt x="793" y="0"/>
                  </a:moveTo>
                  <a:cubicBezTo>
                    <a:pt x="1" y="2812"/>
                    <a:pt x="47" y="5704"/>
                    <a:pt x="644" y="8493"/>
                  </a:cubicBezTo>
                  <a:cubicBezTo>
                    <a:pt x="2285" y="8241"/>
                    <a:pt x="3834" y="7690"/>
                    <a:pt x="5131" y="6795"/>
                  </a:cubicBezTo>
                  <a:cubicBezTo>
                    <a:pt x="5326" y="6255"/>
                    <a:pt x="5418" y="5693"/>
                    <a:pt x="5418" y="5119"/>
                  </a:cubicBezTo>
                  <a:cubicBezTo>
                    <a:pt x="5407" y="2479"/>
                    <a:pt x="3410" y="264"/>
                    <a:pt x="793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71"/>
            <p:cNvSpPr/>
            <p:nvPr/>
          </p:nvSpPr>
          <p:spPr>
            <a:xfrm>
              <a:off x="6238150" y="2795925"/>
              <a:ext cx="112225" cy="85250"/>
            </a:xfrm>
            <a:custGeom>
              <a:avLst/>
              <a:gdLst/>
              <a:ahLst/>
              <a:cxnLst/>
              <a:rect l="l" t="t" r="r" b="b"/>
              <a:pathLst>
                <a:path w="4489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80" y="896"/>
                    <a:pt x="1630" y="1447"/>
                    <a:pt x="1" y="1699"/>
                  </a:cubicBezTo>
                  <a:cubicBezTo>
                    <a:pt x="115" y="2273"/>
                    <a:pt x="265" y="2847"/>
                    <a:pt x="425" y="3409"/>
                  </a:cubicBezTo>
                  <a:cubicBezTo>
                    <a:pt x="2307" y="3099"/>
                    <a:pt x="3857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71"/>
            <p:cNvSpPr/>
            <p:nvPr/>
          </p:nvSpPr>
          <p:spPr>
            <a:xfrm>
              <a:off x="6284050" y="2722175"/>
              <a:ext cx="29300" cy="24900"/>
            </a:xfrm>
            <a:custGeom>
              <a:avLst/>
              <a:gdLst/>
              <a:ahLst/>
              <a:cxnLst/>
              <a:rect l="l" t="t" r="r" b="b"/>
              <a:pathLst>
                <a:path w="1172" h="996" extrusionOk="0">
                  <a:moveTo>
                    <a:pt x="667" y="1"/>
                  </a:moveTo>
                  <a:cubicBezTo>
                    <a:pt x="230" y="1"/>
                    <a:pt x="1" y="529"/>
                    <a:pt x="322" y="850"/>
                  </a:cubicBezTo>
                  <a:cubicBezTo>
                    <a:pt x="422" y="950"/>
                    <a:pt x="546" y="995"/>
                    <a:pt x="668" y="995"/>
                  </a:cubicBezTo>
                  <a:cubicBezTo>
                    <a:pt x="924" y="995"/>
                    <a:pt x="1172" y="798"/>
                    <a:pt x="1172" y="495"/>
                  </a:cubicBezTo>
                  <a:cubicBezTo>
                    <a:pt x="1172" y="219"/>
                    <a:pt x="942" y="1"/>
                    <a:pt x="6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71"/>
            <p:cNvSpPr/>
            <p:nvPr/>
          </p:nvSpPr>
          <p:spPr>
            <a:xfrm>
              <a:off x="6256525" y="2757775"/>
              <a:ext cx="68300" cy="58400"/>
            </a:xfrm>
            <a:custGeom>
              <a:avLst/>
              <a:gdLst/>
              <a:ahLst/>
              <a:cxnLst/>
              <a:rect l="l" t="t" r="r" b="b"/>
              <a:pathLst>
                <a:path w="2732" h="2336" extrusionOk="0">
                  <a:moveTo>
                    <a:pt x="1561" y="0"/>
                  </a:moveTo>
                  <a:cubicBezTo>
                    <a:pt x="528" y="0"/>
                    <a:pt x="0" y="1251"/>
                    <a:pt x="735" y="1986"/>
                  </a:cubicBezTo>
                  <a:cubicBezTo>
                    <a:pt x="976" y="2227"/>
                    <a:pt x="1271" y="2335"/>
                    <a:pt x="1559" y="2335"/>
                  </a:cubicBezTo>
                  <a:cubicBezTo>
                    <a:pt x="2160" y="2335"/>
                    <a:pt x="2732" y="1865"/>
                    <a:pt x="2732" y="1159"/>
                  </a:cubicBezTo>
                  <a:cubicBezTo>
                    <a:pt x="2732" y="517"/>
                    <a:pt x="2215" y="0"/>
                    <a:pt x="1561" y="0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71"/>
            <p:cNvSpPr/>
            <p:nvPr/>
          </p:nvSpPr>
          <p:spPr>
            <a:xfrm>
              <a:off x="6005725" y="2504325"/>
              <a:ext cx="194025" cy="156475"/>
            </a:xfrm>
            <a:custGeom>
              <a:avLst/>
              <a:gdLst/>
              <a:ahLst/>
              <a:cxnLst/>
              <a:rect l="l" t="t" r="r" b="b"/>
              <a:pathLst>
                <a:path w="7761" h="6259" extrusionOk="0">
                  <a:moveTo>
                    <a:pt x="3454" y="0"/>
                  </a:moveTo>
                  <a:cubicBezTo>
                    <a:pt x="3001" y="0"/>
                    <a:pt x="2551" y="163"/>
                    <a:pt x="2136" y="532"/>
                  </a:cubicBezTo>
                  <a:cubicBezTo>
                    <a:pt x="1" y="2437"/>
                    <a:pt x="2032" y="4445"/>
                    <a:pt x="3398" y="5352"/>
                  </a:cubicBezTo>
                  <a:cubicBezTo>
                    <a:pt x="4374" y="6006"/>
                    <a:pt x="6853" y="6259"/>
                    <a:pt x="6853" y="6259"/>
                  </a:cubicBezTo>
                  <a:cubicBezTo>
                    <a:pt x="7760" y="3546"/>
                    <a:pt x="5570" y="0"/>
                    <a:pt x="3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71"/>
            <p:cNvSpPr/>
            <p:nvPr/>
          </p:nvSpPr>
          <p:spPr>
            <a:xfrm>
              <a:off x="6197975" y="2535675"/>
              <a:ext cx="132875" cy="111925"/>
            </a:xfrm>
            <a:custGeom>
              <a:avLst/>
              <a:gdLst/>
              <a:ahLst/>
              <a:cxnLst/>
              <a:rect l="l" t="t" r="r" b="b"/>
              <a:pathLst>
                <a:path w="5315" h="4477" extrusionOk="0">
                  <a:moveTo>
                    <a:pt x="2847" y="1"/>
                  </a:moveTo>
                  <a:cubicBezTo>
                    <a:pt x="2847" y="1"/>
                    <a:pt x="1573" y="1619"/>
                    <a:pt x="1573" y="1619"/>
                  </a:cubicBezTo>
                  <a:cubicBezTo>
                    <a:pt x="1562" y="1619"/>
                    <a:pt x="1" y="253"/>
                    <a:pt x="1" y="253"/>
                  </a:cubicBezTo>
                  <a:lnTo>
                    <a:pt x="1" y="253"/>
                  </a:lnTo>
                  <a:lnTo>
                    <a:pt x="620" y="4006"/>
                  </a:lnTo>
                  <a:lnTo>
                    <a:pt x="4121" y="4477"/>
                  </a:lnTo>
                  <a:lnTo>
                    <a:pt x="5315" y="1424"/>
                  </a:lnTo>
                  <a:lnTo>
                    <a:pt x="3467" y="191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/>
                                        <p:tgtEl>
                                          <p:spTgt spid="2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72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 sz="3000"/>
          </a:p>
        </p:txBody>
      </p:sp>
      <p:grpSp>
        <p:nvGrpSpPr>
          <p:cNvPr id="2050" name="Google Shape;2050;p72"/>
          <p:cNvGrpSpPr/>
          <p:nvPr/>
        </p:nvGrpSpPr>
        <p:grpSpPr>
          <a:xfrm>
            <a:off x="719966" y="1235816"/>
            <a:ext cx="2061411" cy="3288952"/>
            <a:chOff x="-1118100" y="-573700"/>
            <a:chExt cx="3786575" cy="6041425"/>
          </a:xfrm>
        </p:grpSpPr>
        <p:sp>
          <p:nvSpPr>
            <p:cNvPr id="2051" name="Google Shape;2051;p72"/>
            <p:cNvSpPr/>
            <p:nvPr/>
          </p:nvSpPr>
          <p:spPr>
            <a:xfrm>
              <a:off x="-682275" y="38461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72"/>
            <p:cNvSpPr/>
            <p:nvPr/>
          </p:nvSpPr>
          <p:spPr>
            <a:xfrm>
              <a:off x="160300" y="3844425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72"/>
            <p:cNvSpPr/>
            <p:nvPr/>
          </p:nvSpPr>
          <p:spPr>
            <a:xfrm>
              <a:off x="1002850" y="38421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72"/>
            <p:cNvSpPr/>
            <p:nvPr/>
          </p:nvSpPr>
          <p:spPr>
            <a:xfrm>
              <a:off x="-246950" y="45758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72"/>
            <p:cNvSpPr/>
            <p:nvPr/>
          </p:nvSpPr>
          <p:spPr>
            <a:xfrm>
              <a:off x="596175" y="45741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72"/>
            <p:cNvSpPr/>
            <p:nvPr/>
          </p:nvSpPr>
          <p:spPr>
            <a:xfrm>
              <a:off x="-710850" y="2360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72"/>
            <p:cNvSpPr/>
            <p:nvPr/>
          </p:nvSpPr>
          <p:spPr>
            <a:xfrm>
              <a:off x="131725" y="2358525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72"/>
            <p:cNvSpPr/>
            <p:nvPr/>
          </p:nvSpPr>
          <p:spPr>
            <a:xfrm>
              <a:off x="974275" y="2356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72"/>
            <p:cNvSpPr/>
            <p:nvPr/>
          </p:nvSpPr>
          <p:spPr>
            <a:xfrm>
              <a:off x="-1118100" y="309170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72"/>
            <p:cNvSpPr/>
            <p:nvPr/>
          </p:nvSpPr>
          <p:spPr>
            <a:xfrm>
              <a:off x="-275525" y="3089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72"/>
            <p:cNvSpPr/>
            <p:nvPr/>
          </p:nvSpPr>
          <p:spPr>
            <a:xfrm>
              <a:off x="-710850" y="8838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72"/>
            <p:cNvSpPr/>
            <p:nvPr/>
          </p:nvSpPr>
          <p:spPr>
            <a:xfrm>
              <a:off x="131725" y="88215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72"/>
            <p:cNvSpPr/>
            <p:nvPr/>
          </p:nvSpPr>
          <p:spPr>
            <a:xfrm>
              <a:off x="974275" y="8798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72"/>
            <p:cNvSpPr/>
            <p:nvPr/>
          </p:nvSpPr>
          <p:spPr>
            <a:xfrm>
              <a:off x="-1118100" y="16153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72"/>
            <p:cNvSpPr/>
            <p:nvPr/>
          </p:nvSpPr>
          <p:spPr>
            <a:xfrm>
              <a:off x="567600" y="16118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72"/>
            <p:cNvSpPr/>
            <p:nvPr/>
          </p:nvSpPr>
          <p:spPr>
            <a:xfrm>
              <a:off x="-710850" y="-5719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72"/>
            <p:cNvSpPr/>
            <p:nvPr/>
          </p:nvSpPr>
          <p:spPr>
            <a:xfrm>
              <a:off x="131725" y="-5737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72"/>
            <p:cNvSpPr/>
            <p:nvPr/>
          </p:nvSpPr>
          <p:spPr>
            <a:xfrm>
              <a:off x="-1118100" y="1594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72"/>
            <p:cNvSpPr/>
            <p:nvPr/>
          </p:nvSpPr>
          <p:spPr>
            <a:xfrm>
              <a:off x="-275525" y="1577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72"/>
            <p:cNvSpPr/>
            <p:nvPr/>
          </p:nvSpPr>
          <p:spPr>
            <a:xfrm>
              <a:off x="1884325" y="3844425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72"/>
            <p:cNvSpPr/>
            <p:nvPr/>
          </p:nvSpPr>
          <p:spPr>
            <a:xfrm>
              <a:off x="1855750" y="2358525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72"/>
            <p:cNvSpPr/>
            <p:nvPr/>
          </p:nvSpPr>
          <p:spPr>
            <a:xfrm>
              <a:off x="1410400" y="3089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3" name="Google Shape;2073;p72"/>
          <p:cNvGrpSpPr/>
          <p:nvPr/>
        </p:nvGrpSpPr>
        <p:grpSpPr>
          <a:xfrm>
            <a:off x="5594818" y="3261911"/>
            <a:ext cx="997116" cy="1334499"/>
            <a:chOff x="2956417" y="1528176"/>
            <a:chExt cx="762263" cy="1020182"/>
          </a:xfrm>
        </p:grpSpPr>
        <p:sp>
          <p:nvSpPr>
            <p:cNvPr id="2074" name="Google Shape;2074;p72"/>
            <p:cNvSpPr/>
            <p:nvPr/>
          </p:nvSpPr>
          <p:spPr>
            <a:xfrm flipH="1">
              <a:off x="3224806" y="1528176"/>
              <a:ext cx="493873" cy="561687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72"/>
            <p:cNvSpPr/>
            <p:nvPr/>
          </p:nvSpPr>
          <p:spPr>
            <a:xfrm flipH="1">
              <a:off x="2956417" y="1987033"/>
              <a:ext cx="493873" cy="56132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6" name="Google Shape;2076;p72"/>
          <p:cNvGrpSpPr/>
          <p:nvPr/>
        </p:nvGrpSpPr>
        <p:grpSpPr>
          <a:xfrm>
            <a:off x="3142025" y="3254948"/>
            <a:ext cx="1696722" cy="1348431"/>
            <a:chOff x="2694168" y="3375285"/>
            <a:chExt cx="1286760" cy="1022701"/>
          </a:xfrm>
        </p:grpSpPr>
        <p:sp>
          <p:nvSpPr>
            <p:cNvPr id="2077" name="Google Shape;2077;p72"/>
            <p:cNvSpPr/>
            <p:nvPr/>
          </p:nvSpPr>
          <p:spPr>
            <a:xfrm flipH="1">
              <a:off x="3487070" y="3836315"/>
              <a:ext cx="493858" cy="561671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72"/>
            <p:cNvSpPr/>
            <p:nvPr/>
          </p:nvSpPr>
          <p:spPr>
            <a:xfrm flipH="1">
              <a:off x="3224806" y="3376372"/>
              <a:ext cx="493873" cy="561687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72"/>
            <p:cNvSpPr/>
            <p:nvPr/>
          </p:nvSpPr>
          <p:spPr>
            <a:xfrm flipH="1">
              <a:off x="2956417" y="3835228"/>
              <a:ext cx="493873" cy="56132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72"/>
            <p:cNvSpPr/>
            <p:nvPr/>
          </p:nvSpPr>
          <p:spPr>
            <a:xfrm flipH="1">
              <a:off x="2694168" y="3375285"/>
              <a:ext cx="493858" cy="561687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1" name="Google Shape;2081;p72"/>
          <p:cNvGrpSpPr/>
          <p:nvPr/>
        </p:nvGrpSpPr>
        <p:grpSpPr>
          <a:xfrm flipH="1">
            <a:off x="5291279" y="1338628"/>
            <a:ext cx="1220634" cy="1334533"/>
            <a:chOff x="5949775" y="2481625"/>
            <a:chExt cx="407775" cy="445825"/>
          </a:xfrm>
        </p:grpSpPr>
        <p:sp>
          <p:nvSpPr>
            <p:cNvPr id="2082" name="Google Shape;2082;p72"/>
            <p:cNvSpPr/>
            <p:nvPr/>
          </p:nvSpPr>
          <p:spPr>
            <a:xfrm>
              <a:off x="5949775" y="2746875"/>
              <a:ext cx="72925" cy="42200"/>
            </a:xfrm>
            <a:custGeom>
              <a:avLst/>
              <a:gdLst/>
              <a:ahLst/>
              <a:cxnLst/>
              <a:rect l="l" t="t" r="r" b="b"/>
              <a:pathLst>
                <a:path w="2917" h="1688" extrusionOk="0">
                  <a:moveTo>
                    <a:pt x="2916" y="0"/>
                  </a:moveTo>
                  <a:lnTo>
                    <a:pt x="1" y="849"/>
                  </a:lnTo>
                  <a:lnTo>
                    <a:pt x="2916" y="1687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72"/>
            <p:cNvSpPr/>
            <p:nvPr/>
          </p:nvSpPr>
          <p:spPr>
            <a:xfrm>
              <a:off x="6061400" y="2481625"/>
              <a:ext cx="176625" cy="179175"/>
            </a:xfrm>
            <a:custGeom>
              <a:avLst/>
              <a:gdLst/>
              <a:ahLst/>
              <a:cxnLst/>
              <a:rect l="l" t="t" r="r" b="b"/>
              <a:pathLst>
                <a:path w="7065" h="7167" extrusionOk="0">
                  <a:moveTo>
                    <a:pt x="3451" y="1"/>
                  </a:moveTo>
                  <a:cubicBezTo>
                    <a:pt x="3204" y="1"/>
                    <a:pt x="2945" y="49"/>
                    <a:pt x="2675" y="154"/>
                  </a:cubicBezTo>
                  <a:cubicBezTo>
                    <a:pt x="1" y="1187"/>
                    <a:pt x="1206" y="3781"/>
                    <a:pt x="2158" y="5112"/>
                  </a:cubicBezTo>
                  <a:cubicBezTo>
                    <a:pt x="2858" y="6065"/>
                    <a:pt x="5085" y="7167"/>
                    <a:pt x="5085" y="7167"/>
                  </a:cubicBezTo>
                  <a:cubicBezTo>
                    <a:pt x="7064" y="4719"/>
                    <a:pt x="5876" y="1"/>
                    <a:pt x="3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72"/>
            <p:cNvSpPr/>
            <p:nvPr/>
          </p:nvSpPr>
          <p:spPr>
            <a:xfrm>
              <a:off x="6060875" y="2857825"/>
              <a:ext cx="34425" cy="62000"/>
            </a:xfrm>
            <a:custGeom>
              <a:avLst/>
              <a:gdLst/>
              <a:ahLst/>
              <a:cxnLst/>
              <a:rect l="l" t="t" r="r" b="b"/>
              <a:pathLst>
                <a:path w="1377" h="2480" extrusionOk="0">
                  <a:moveTo>
                    <a:pt x="954" y="0"/>
                  </a:moveTo>
                  <a:cubicBezTo>
                    <a:pt x="814" y="0"/>
                    <a:pt x="670" y="71"/>
                    <a:pt x="607" y="233"/>
                  </a:cubicBezTo>
                  <a:cubicBezTo>
                    <a:pt x="377" y="819"/>
                    <a:pt x="182" y="1427"/>
                    <a:pt x="56" y="2047"/>
                  </a:cubicBezTo>
                  <a:cubicBezTo>
                    <a:pt x="1" y="2309"/>
                    <a:pt x="219" y="2480"/>
                    <a:pt x="422" y="2480"/>
                  </a:cubicBezTo>
                  <a:cubicBezTo>
                    <a:pt x="557" y="2480"/>
                    <a:pt x="685" y="2404"/>
                    <a:pt x="722" y="2230"/>
                  </a:cubicBezTo>
                  <a:cubicBezTo>
                    <a:pt x="859" y="1611"/>
                    <a:pt x="1043" y="1002"/>
                    <a:pt x="1273" y="417"/>
                  </a:cubicBezTo>
                  <a:cubicBezTo>
                    <a:pt x="1377" y="166"/>
                    <a:pt x="1169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72"/>
            <p:cNvSpPr/>
            <p:nvPr/>
          </p:nvSpPr>
          <p:spPr>
            <a:xfrm>
              <a:off x="6123225" y="2865225"/>
              <a:ext cx="20400" cy="62225"/>
            </a:xfrm>
            <a:custGeom>
              <a:avLst/>
              <a:gdLst/>
              <a:ahLst/>
              <a:cxnLst/>
              <a:rect l="l" t="t" r="r" b="b"/>
              <a:pathLst>
                <a:path w="816" h="2489" extrusionOk="0">
                  <a:moveTo>
                    <a:pt x="473" y="0"/>
                  </a:moveTo>
                  <a:cubicBezTo>
                    <a:pt x="299" y="0"/>
                    <a:pt x="121" y="109"/>
                    <a:pt x="110" y="327"/>
                  </a:cubicBezTo>
                  <a:cubicBezTo>
                    <a:pt x="87" y="936"/>
                    <a:pt x="53" y="1544"/>
                    <a:pt x="18" y="2152"/>
                  </a:cubicBezTo>
                  <a:cubicBezTo>
                    <a:pt x="1" y="2376"/>
                    <a:pt x="164" y="2488"/>
                    <a:pt x="337" y="2488"/>
                  </a:cubicBezTo>
                  <a:cubicBezTo>
                    <a:pt x="509" y="2488"/>
                    <a:pt x="690" y="2376"/>
                    <a:pt x="707" y="2152"/>
                  </a:cubicBezTo>
                  <a:cubicBezTo>
                    <a:pt x="741" y="1544"/>
                    <a:pt x="776" y="936"/>
                    <a:pt x="810" y="327"/>
                  </a:cubicBezTo>
                  <a:cubicBezTo>
                    <a:pt x="816" y="109"/>
                    <a:pt x="646" y="0"/>
                    <a:pt x="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72"/>
            <p:cNvSpPr/>
            <p:nvPr/>
          </p:nvSpPr>
          <p:spPr>
            <a:xfrm>
              <a:off x="6197975" y="2865225"/>
              <a:ext cx="24825" cy="62125"/>
            </a:xfrm>
            <a:custGeom>
              <a:avLst/>
              <a:gdLst/>
              <a:ahLst/>
              <a:cxnLst/>
              <a:rect l="l" t="t" r="r" b="b"/>
              <a:pathLst>
                <a:path w="993" h="2485" extrusionOk="0">
                  <a:moveTo>
                    <a:pt x="344" y="0"/>
                  </a:moveTo>
                  <a:cubicBezTo>
                    <a:pt x="170" y="0"/>
                    <a:pt x="1" y="109"/>
                    <a:pt x="12" y="327"/>
                  </a:cubicBezTo>
                  <a:cubicBezTo>
                    <a:pt x="35" y="970"/>
                    <a:pt x="127" y="1613"/>
                    <a:pt x="265" y="2244"/>
                  </a:cubicBezTo>
                  <a:cubicBezTo>
                    <a:pt x="305" y="2412"/>
                    <a:pt x="434" y="2485"/>
                    <a:pt x="568" y="2485"/>
                  </a:cubicBezTo>
                  <a:cubicBezTo>
                    <a:pt x="774" y="2485"/>
                    <a:pt x="993" y="2313"/>
                    <a:pt x="930" y="2049"/>
                  </a:cubicBezTo>
                  <a:cubicBezTo>
                    <a:pt x="804" y="1487"/>
                    <a:pt x="724" y="913"/>
                    <a:pt x="701" y="327"/>
                  </a:cubicBezTo>
                  <a:cubicBezTo>
                    <a:pt x="695" y="109"/>
                    <a:pt x="51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72"/>
            <p:cNvSpPr/>
            <p:nvPr/>
          </p:nvSpPr>
          <p:spPr>
            <a:xfrm>
              <a:off x="6246675" y="2860325"/>
              <a:ext cx="35175" cy="56050"/>
            </a:xfrm>
            <a:custGeom>
              <a:avLst/>
              <a:gdLst/>
              <a:ahLst/>
              <a:cxnLst/>
              <a:rect l="l" t="t" r="r" b="b"/>
              <a:pathLst>
                <a:path w="1407" h="2242" extrusionOk="0">
                  <a:moveTo>
                    <a:pt x="465" y="0"/>
                  </a:moveTo>
                  <a:cubicBezTo>
                    <a:pt x="244" y="0"/>
                    <a:pt x="1" y="252"/>
                    <a:pt x="119" y="535"/>
                  </a:cubicBezTo>
                  <a:cubicBezTo>
                    <a:pt x="325" y="1006"/>
                    <a:pt x="509" y="1499"/>
                    <a:pt x="658" y="1993"/>
                  </a:cubicBezTo>
                  <a:cubicBezTo>
                    <a:pt x="708" y="2167"/>
                    <a:pt x="847" y="2242"/>
                    <a:pt x="986" y="2242"/>
                  </a:cubicBezTo>
                  <a:cubicBezTo>
                    <a:pt x="1195" y="2242"/>
                    <a:pt x="1407" y="2071"/>
                    <a:pt x="1324" y="1809"/>
                  </a:cubicBezTo>
                  <a:cubicBezTo>
                    <a:pt x="1152" y="1258"/>
                    <a:pt x="956" y="707"/>
                    <a:pt x="715" y="179"/>
                  </a:cubicBezTo>
                  <a:cubicBezTo>
                    <a:pt x="661" y="53"/>
                    <a:pt x="565" y="0"/>
                    <a:pt x="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72"/>
            <p:cNvSpPr/>
            <p:nvPr/>
          </p:nvSpPr>
          <p:spPr>
            <a:xfrm>
              <a:off x="6096700" y="2834375"/>
              <a:ext cx="76625" cy="48225"/>
            </a:xfrm>
            <a:custGeom>
              <a:avLst/>
              <a:gdLst/>
              <a:ahLst/>
              <a:cxnLst/>
              <a:rect l="l" t="t" r="r" b="b"/>
              <a:pathLst>
                <a:path w="3065" h="1929" extrusionOk="0">
                  <a:moveTo>
                    <a:pt x="0" y="1"/>
                  </a:moveTo>
                  <a:lnTo>
                    <a:pt x="0" y="1"/>
                  </a:lnTo>
                  <a:cubicBezTo>
                    <a:pt x="126" y="586"/>
                    <a:pt x="299" y="1171"/>
                    <a:pt x="494" y="1734"/>
                  </a:cubicBezTo>
                  <a:cubicBezTo>
                    <a:pt x="953" y="1871"/>
                    <a:pt x="1423" y="1929"/>
                    <a:pt x="1894" y="1929"/>
                  </a:cubicBezTo>
                  <a:lnTo>
                    <a:pt x="3065" y="1929"/>
                  </a:lnTo>
                  <a:cubicBezTo>
                    <a:pt x="2881" y="1401"/>
                    <a:pt x="2743" y="873"/>
                    <a:pt x="2629" y="322"/>
                  </a:cubicBezTo>
                  <a:cubicBezTo>
                    <a:pt x="1745" y="288"/>
                    <a:pt x="873" y="173"/>
                    <a:pt x="0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72"/>
            <p:cNvSpPr/>
            <p:nvPr/>
          </p:nvSpPr>
          <p:spPr>
            <a:xfrm>
              <a:off x="6081200" y="2625200"/>
              <a:ext cx="88975" cy="217225"/>
            </a:xfrm>
            <a:custGeom>
              <a:avLst/>
              <a:gdLst/>
              <a:ahLst/>
              <a:cxnLst/>
              <a:rect l="l" t="t" r="r" b="b"/>
              <a:pathLst>
                <a:path w="3559" h="8689" extrusionOk="0">
                  <a:moveTo>
                    <a:pt x="2514" y="1"/>
                  </a:moveTo>
                  <a:cubicBezTo>
                    <a:pt x="2009" y="1"/>
                    <a:pt x="1493" y="81"/>
                    <a:pt x="1010" y="230"/>
                  </a:cubicBezTo>
                  <a:cubicBezTo>
                    <a:pt x="138" y="2859"/>
                    <a:pt x="0" y="5670"/>
                    <a:pt x="609" y="8368"/>
                  </a:cubicBezTo>
                  <a:cubicBezTo>
                    <a:pt x="1481" y="8540"/>
                    <a:pt x="2365" y="8655"/>
                    <a:pt x="3249" y="8689"/>
                  </a:cubicBezTo>
                  <a:cubicBezTo>
                    <a:pt x="2663" y="5889"/>
                    <a:pt x="2916" y="2847"/>
                    <a:pt x="3558" y="1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72"/>
            <p:cNvSpPr/>
            <p:nvPr/>
          </p:nvSpPr>
          <p:spPr>
            <a:xfrm>
              <a:off x="6031550" y="2816025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1" y="0"/>
                  </a:moveTo>
                  <a:cubicBezTo>
                    <a:pt x="667" y="1205"/>
                    <a:pt x="1780" y="2089"/>
                    <a:pt x="3100" y="2468"/>
                  </a:cubicBezTo>
                  <a:cubicBezTo>
                    <a:pt x="2893" y="1905"/>
                    <a:pt x="2732" y="1320"/>
                    <a:pt x="2595" y="735"/>
                  </a:cubicBezTo>
                  <a:cubicBezTo>
                    <a:pt x="1711" y="562"/>
                    <a:pt x="850" y="31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72"/>
            <p:cNvSpPr/>
            <p:nvPr/>
          </p:nvSpPr>
          <p:spPr>
            <a:xfrm>
              <a:off x="6015500" y="2630950"/>
              <a:ext cx="90975" cy="203450"/>
            </a:xfrm>
            <a:custGeom>
              <a:avLst/>
              <a:gdLst/>
              <a:ahLst/>
              <a:cxnLst/>
              <a:rect l="l" t="t" r="r" b="b"/>
              <a:pathLst>
                <a:path w="3639" h="8138" extrusionOk="0">
                  <a:moveTo>
                    <a:pt x="3638" y="0"/>
                  </a:moveTo>
                  <a:lnTo>
                    <a:pt x="3638" y="0"/>
                  </a:lnTo>
                  <a:cubicBezTo>
                    <a:pt x="1481" y="677"/>
                    <a:pt x="0" y="2663"/>
                    <a:pt x="0" y="4924"/>
                  </a:cubicBezTo>
                  <a:cubicBezTo>
                    <a:pt x="0" y="5796"/>
                    <a:pt x="218" y="6646"/>
                    <a:pt x="643" y="7403"/>
                  </a:cubicBezTo>
                  <a:cubicBezTo>
                    <a:pt x="1492" y="7713"/>
                    <a:pt x="2353" y="7965"/>
                    <a:pt x="3237" y="8138"/>
                  </a:cubicBezTo>
                  <a:cubicBezTo>
                    <a:pt x="2628" y="5440"/>
                    <a:pt x="2766" y="2629"/>
                    <a:pt x="3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72"/>
            <p:cNvSpPr/>
            <p:nvPr/>
          </p:nvSpPr>
          <p:spPr>
            <a:xfrm>
              <a:off x="6162400" y="2838400"/>
              <a:ext cx="86400" cy="44200"/>
            </a:xfrm>
            <a:custGeom>
              <a:avLst/>
              <a:gdLst/>
              <a:ahLst/>
              <a:cxnLst/>
              <a:rect l="l" t="t" r="r" b="b"/>
              <a:pathLst>
                <a:path w="3456" h="1768" extrusionOk="0">
                  <a:moveTo>
                    <a:pt x="3019" y="0"/>
                  </a:moveTo>
                  <a:cubicBezTo>
                    <a:pt x="2263" y="122"/>
                    <a:pt x="1500" y="178"/>
                    <a:pt x="736" y="178"/>
                  </a:cubicBezTo>
                  <a:cubicBezTo>
                    <a:pt x="491" y="178"/>
                    <a:pt x="246" y="172"/>
                    <a:pt x="1" y="161"/>
                  </a:cubicBezTo>
                  <a:lnTo>
                    <a:pt x="1" y="161"/>
                  </a:lnTo>
                  <a:cubicBezTo>
                    <a:pt x="104" y="712"/>
                    <a:pt x="253" y="1240"/>
                    <a:pt x="425" y="1768"/>
                  </a:cubicBezTo>
                  <a:lnTo>
                    <a:pt x="2652" y="1768"/>
                  </a:lnTo>
                  <a:cubicBezTo>
                    <a:pt x="2916" y="1768"/>
                    <a:pt x="3191" y="1756"/>
                    <a:pt x="3455" y="1710"/>
                  </a:cubicBezTo>
                  <a:cubicBezTo>
                    <a:pt x="3283" y="1148"/>
                    <a:pt x="3145" y="574"/>
                    <a:pt x="3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72"/>
            <p:cNvSpPr/>
            <p:nvPr/>
          </p:nvSpPr>
          <p:spPr>
            <a:xfrm>
              <a:off x="6147775" y="26252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4" y="1"/>
                  </a:moveTo>
                  <a:cubicBezTo>
                    <a:pt x="253" y="2836"/>
                    <a:pt x="0" y="5889"/>
                    <a:pt x="574" y="8689"/>
                  </a:cubicBezTo>
                  <a:cubicBezTo>
                    <a:pt x="822" y="8700"/>
                    <a:pt x="1069" y="8706"/>
                    <a:pt x="1316" y="8706"/>
                  </a:cubicBezTo>
                  <a:cubicBezTo>
                    <a:pt x="2086" y="8706"/>
                    <a:pt x="2851" y="8650"/>
                    <a:pt x="3616" y="8528"/>
                  </a:cubicBezTo>
                  <a:cubicBezTo>
                    <a:pt x="3019" y="5739"/>
                    <a:pt x="2973" y="2847"/>
                    <a:pt x="3753" y="35"/>
                  </a:cubicBezTo>
                  <a:cubicBezTo>
                    <a:pt x="3581" y="12"/>
                    <a:pt x="3409" y="1"/>
                    <a:pt x="3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72"/>
            <p:cNvSpPr/>
            <p:nvPr/>
          </p:nvSpPr>
          <p:spPr>
            <a:xfrm>
              <a:off x="6222075" y="2626075"/>
              <a:ext cx="135475" cy="212350"/>
            </a:xfrm>
            <a:custGeom>
              <a:avLst/>
              <a:gdLst/>
              <a:ahLst/>
              <a:cxnLst/>
              <a:rect l="l" t="t" r="r" b="b"/>
              <a:pathLst>
                <a:path w="5419" h="8494" extrusionOk="0">
                  <a:moveTo>
                    <a:pt x="793" y="0"/>
                  </a:moveTo>
                  <a:cubicBezTo>
                    <a:pt x="1" y="2812"/>
                    <a:pt x="47" y="5704"/>
                    <a:pt x="644" y="8493"/>
                  </a:cubicBezTo>
                  <a:cubicBezTo>
                    <a:pt x="2285" y="8241"/>
                    <a:pt x="3834" y="7690"/>
                    <a:pt x="5131" y="6795"/>
                  </a:cubicBezTo>
                  <a:cubicBezTo>
                    <a:pt x="5326" y="6255"/>
                    <a:pt x="5418" y="5693"/>
                    <a:pt x="5418" y="5119"/>
                  </a:cubicBezTo>
                  <a:cubicBezTo>
                    <a:pt x="5407" y="2479"/>
                    <a:pt x="3410" y="264"/>
                    <a:pt x="793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72"/>
            <p:cNvSpPr/>
            <p:nvPr/>
          </p:nvSpPr>
          <p:spPr>
            <a:xfrm>
              <a:off x="6238150" y="2795925"/>
              <a:ext cx="112225" cy="85250"/>
            </a:xfrm>
            <a:custGeom>
              <a:avLst/>
              <a:gdLst/>
              <a:ahLst/>
              <a:cxnLst/>
              <a:rect l="l" t="t" r="r" b="b"/>
              <a:pathLst>
                <a:path w="4489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80" y="896"/>
                    <a:pt x="1630" y="1447"/>
                    <a:pt x="1" y="1699"/>
                  </a:cubicBezTo>
                  <a:cubicBezTo>
                    <a:pt x="115" y="2273"/>
                    <a:pt x="265" y="2847"/>
                    <a:pt x="425" y="3409"/>
                  </a:cubicBezTo>
                  <a:cubicBezTo>
                    <a:pt x="2307" y="3099"/>
                    <a:pt x="3857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72"/>
            <p:cNvSpPr/>
            <p:nvPr/>
          </p:nvSpPr>
          <p:spPr>
            <a:xfrm>
              <a:off x="6284050" y="2722175"/>
              <a:ext cx="29300" cy="24900"/>
            </a:xfrm>
            <a:custGeom>
              <a:avLst/>
              <a:gdLst/>
              <a:ahLst/>
              <a:cxnLst/>
              <a:rect l="l" t="t" r="r" b="b"/>
              <a:pathLst>
                <a:path w="1172" h="996" extrusionOk="0">
                  <a:moveTo>
                    <a:pt x="667" y="1"/>
                  </a:moveTo>
                  <a:cubicBezTo>
                    <a:pt x="230" y="1"/>
                    <a:pt x="1" y="529"/>
                    <a:pt x="322" y="850"/>
                  </a:cubicBezTo>
                  <a:cubicBezTo>
                    <a:pt x="422" y="950"/>
                    <a:pt x="546" y="995"/>
                    <a:pt x="668" y="995"/>
                  </a:cubicBezTo>
                  <a:cubicBezTo>
                    <a:pt x="924" y="995"/>
                    <a:pt x="1172" y="798"/>
                    <a:pt x="1172" y="495"/>
                  </a:cubicBezTo>
                  <a:cubicBezTo>
                    <a:pt x="1172" y="219"/>
                    <a:pt x="942" y="1"/>
                    <a:pt x="6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72"/>
            <p:cNvSpPr/>
            <p:nvPr/>
          </p:nvSpPr>
          <p:spPr>
            <a:xfrm>
              <a:off x="6256525" y="2757775"/>
              <a:ext cx="68300" cy="58400"/>
            </a:xfrm>
            <a:custGeom>
              <a:avLst/>
              <a:gdLst/>
              <a:ahLst/>
              <a:cxnLst/>
              <a:rect l="l" t="t" r="r" b="b"/>
              <a:pathLst>
                <a:path w="2732" h="2336" extrusionOk="0">
                  <a:moveTo>
                    <a:pt x="1561" y="0"/>
                  </a:moveTo>
                  <a:cubicBezTo>
                    <a:pt x="528" y="0"/>
                    <a:pt x="0" y="1251"/>
                    <a:pt x="735" y="1986"/>
                  </a:cubicBezTo>
                  <a:cubicBezTo>
                    <a:pt x="976" y="2227"/>
                    <a:pt x="1271" y="2335"/>
                    <a:pt x="1559" y="2335"/>
                  </a:cubicBezTo>
                  <a:cubicBezTo>
                    <a:pt x="2160" y="2335"/>
                    <a:pt x="2732" y="1865"/>
                    <a:pt x="2732" y="1159"/>
                  </a:cubicBezTo>
                  <a:cubicBezTo>
                    <a:pt x="2732" y="517"/>
                    <a:pt x="2215" y="0"/>
                    <a:pt x="1561" y="0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72"/>
            <p:cNvSpPr/>
            <p:nvPr/>
          </p:nvSpPr>
          <p:spPr>
            <a:xfrm>
              <a:off x="6005725" y="2504325"/>
              <a:ext cx="194025" cy="156475"/>
            </a:xfrm>
            <a:custGeom>
              <a:avLst/>
              <a:gdLst/>
              <a:ahLst/>
              <a:cxnLst/>
              <a:rect l="l" t="t" r="r" b="b"/>
              <a:pathLst>
                <a:path w="7761" h="6259" extrusionOk="0">
                  <a:moveTo>
                    <a:pt x="3454" y="0"/>
                  </a:moveTo>
                  <a:cubicBezTo>
                    <a:pt x="3001" y="0"/>
                    <a:pt x="2551" y="163"/>
                    <a:pt x="2136" y="532"/>
                  </a:cubicBezTo>
                  <a:cubicBezTo>
                    <a:pt x="1" y="2437"/>
                    <a:pt x="2032" y="4445"/>
                    <a:pt x="3398" y="5352"/>
                  </a:cubicBezTo>
                  <a:cubicBezTo>
                    <a:pt x="4374" y="6006"/>
                    <a:pt x="6853" y="6259"/>
                    <a:pt x="6853" y="6259"/>
                  </a:cubicBezTo>
                  <a:cubicBezTo>
                    <a:pt x="7760" y="3546"/>
                    <a:pt x="5570" y="0"/>
                    <a:pt x="3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72"/>
            <p:cNvSpPr/>
            <p:nvPr/>
          </p:nvSpPr>
          <p:spPr>
            <a:xfrm>
              <a:off x="6197975" y="2535675"/>
              <a:ext cx="132875" cy="111925"/>
            </a:xfrm>
            <a:custGeom>
              <a:avLst/>
              <a:gdLst/>
              <a:ahLst/>
              <a:cxnLst/>
              <a:rect l="l" t="t" r="r" b="b"/>
              <a:pathLst>
                <a:path w="5315" h="4477" extrusionOk="0">
                  <a:moveTo>
                    <a:pt x="2847" y="1"/>
                  </a:moveTo>
                  <a:cubicBezTo>
                    <a:pt x="2847" y="1"/>
                    <a:pt x="1573" y="1619"/>
                    <a:pt x="1573" y="1619"/>
                  </a:cubicBezTo>
                  <a:cubicBezTo>
                    <a:pt x="1562" y="1619"/>
                    <a:pt x="1" y="253"/>
                    <a:pt x="1" y="253"/>
                  </a:cubicBezTo>
                  <a:lnTo>
                    <a:pt x="1" y="253"/>
                  </a:lnTo>
                  <a:lnTo>
                    <a:pt x="620" y="4006"/>
                  </a:lnTo>
                  <a:lnTo>
                    <a:pt x="4121" y="4477"/>
                  </a:lnTo>
                  <a:lnTo>
                    <a:pt x="5315" y="1424"/>
                  </a:lnTo>
                  <a:lnTo>
                    <a:pt x="3467" y="191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0" name="Google Shape;2100;p72"/>
          <p:cNvGrpSpPr/>
          <p:nvPr/>
        </p:nvGrpSpPr>
        <p:grpSpPr>
          <a:xfrm flipH="1">
            <a:off x="7012667" y="1686562"/>
            <a:ext cx="835724" cy="913821"/>
            <a:chOff x="2013650" y="1733325"/>
            <a:chExt cx="407750" cy="445875"/>
          </a:xfrm>
        </p:grpSpPr>
        <p:sp>
          <p:nvSpPr>
            <p:cNvPr id="2101" name="Google Shape;2101;p72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72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72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72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72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72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72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72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72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72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72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72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72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72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72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72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72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8" name="Google Shape;2118;p72"/>
          <p:cNvGrpSpPr/>
          <p:nvPr/>
        </p:nvGrpSpPr>
        <p:grpSpPr>
          <a:xfrm>
            <a:off x="2823027" y="1135182"/>
            <a:ext cx="1827442" cy="1741410"/>
            <a:chOff x="-354000" y="2968288"/>
            <a:chExt cx="2469850" cy="2353575"/>
          </a:xfrm>
        </p:grpSpPr>
        <p:sp>
          <p:nvSpPr>
            <p:cNvPr id="2119" name="Google Shape;2119;p72"/>
            <p:cNvSpPr/>
            <p:nvPr/>
          </p:nvSpPr>
          <p:spPr>
            <a:xfrm>
              <a:off x="53250" y="2970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72"/>
            <p:cNvSpPr/>
            <p:nvPr/>
          </p:nvSpPr>
          <p:spPr>
            <a:xfrm>
              <a:off x="896375" y="2968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72"/>
            <p:cNvSpPr/>
            <p:nvPr/>
          </p:nvSpPr>
          <p:spPr>
            <a:xfrm>
              <a:off x="-354000" y="370146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72"/>
            <p:cNvSpPr/>
            <p:nvPr/>
          </p:nvSpPr>
          <p:spPr>
            <a:xfrm>
              <a:off x="72725" y="443003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72"/>
            <p:cNvSpPr/>
            <p:nvPr/>
          </p:nvSpPr>
          <p:spPr>
            <a:xfrm>
              <a:off x="489125" y="369973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72"/>
            <p:cNvSpPr/>
            <p:nvPr/>
          </p:nvSpPr>
          <p:spPr>
            <a:xfrm>
              <a:off x="915275" y="4428313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72"/>
            <p:cNvSpPr/>
            <p:nvPr/>
          </p:nvSpPr>
          <p:spPr>
            <a:xfrm>
              <a:off x="1331700" y="3698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73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131" name="Google Shape;2131;p73"/>
          <p:cNvSpPr txBox="1">
            <a:spLocks noGrp="1"/>
          </p:cNvSpPr>
          <p:nvPr>
            <p:ph type="body" idx="1"/>
          </p:nvPr>
        </p:nvSpPr>
        <p:spPr>
          <a:xfrm>
            <a:off x="1497675" y="1293325"/>
            <a:ext cx="6214500" cy="3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Did you like the resources on this template? Get them for free at our other websites.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Vectors</a:t>
            </a:r>
            <a:endParaRPr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Original hand drawn leadership composition</a:t>
            </a:r>
            <a:endParaRPr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Flat elements relation to honey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Mali SemiBold"/>
                <a:ea typeface="Mali SemiBold"/>
                <a:cs typeface="Mali SemiBold"/>
                <a:sym typeface="Mali SemiBold"/>
              </a:rPr>
              <a:t>Photos</a:t>
            </a:r>
            <a:endParaRPr>
              <a:solidFill>
                <a:schemeClr val="accent3"/>
              </a:solidFill>
              <a:latin typeface="Mali SemiBold"/>
              <a:ea typeface="Mali SemiBold"/>
              <a:cs typeface="Mali SemiBold"/>
              <a:sym typeface="Mali SemiBold"/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Group of childrens covering their faces with books</a:t>
            </a:r>
            <a:endParaRPr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Girl with glasses reading</a:t>
            </a:r>
            <a:endParaRPr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Little girl covering her face with book</a:t>
            </a:r>
            <a:endParaRPr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High angle childrens with books reading</a:t>
            </a:r>
            <a:endParaRPr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9"/>
              </a:rPr>
              <a:t>Copy-space cute boy with book </a:t>
            </a:r>
            <a:endParaRPr/>
          </a:p>
          <a:p>
            <a:pPr marL="2413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413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74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7" name="Google Shape;2137;p74"/>
          <p:cNvSpPr txBox="1">
            <a:spLocks noGrp="1"/>
          </p:cNvSpPr>
          <p:nvPr>
            <p:ph type="body" idx="4294967295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12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</a:t>
            </a:r>
            <a:r>
              <a:rPr lang="en" sz="1200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slide.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8" name="Google Shape;2138;p74"/>
          <p:cNvSpPr txBox="1">
            <a:spLocks noGrp="1"/>
          </p:cNvSpPr>
          <p:nvPr>
            <p:ph type="body" idx="4294967295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75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4" name="Google Shape;2144;p75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5" name="Google Shape;2145;p75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Mali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https://fonts.google.com/specimen/Mali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Nunito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https://fonts.google.com/specimen/Nunito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6" name="Google Shape;2146;p75"/>
          <p:cNvGrpSpPr/>
          <p:nvPr/>
        </p:nvGrpSpPr>
        <p:grpSpPr>
          <a:xfrm>
            <a:off x="2052638" y="3498875"/>
            <a:ext cx="3976875" cy="754200"/>
            <a:chOff x="2052655" y="3498875"/>
            <a:chExt cx="3976875" cy="754200"/>
          </a:xfrm>
        </p:grpSpPr>
        <p:sp>
          <p:nvSpPr>
            <p:cNvPr id="2147" name="Google Shape;2147;p75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FF0B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5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FDB4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5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FA5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5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70331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5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#fff0b3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2152" name="Google Shape;2152;p75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#ffdb45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2153" name="Google Shape;2153;p75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#ffa500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2154" name="Google Shape;2154;p75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#703316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2155" name="Google Shape;2155;p75"/>
          <p:cNvGrpSpPr/>
          <p:nvPr/>
        </p:nvGrpSpPr>
        <p:grpSpPr>
          <a:xfrm>
            <a:off x="6299952" y="3498875"/>
            <a:ext cx="791411" cy="754200"/>
            <a:chOff x="5238120" y="3498875"/>
            <a:chExt cx="791411" cy="754200"/>
          </a:xfrm>
        </p:grpSpPr>
        <p:sp>
          <p:nvSpPr>
            <p:cNvPr id="2156" name="Google Shape;2156;p75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99E2E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75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#99e2e6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76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our editable graphic resources...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3" name="Google Shape;2163;p76"/>
          <p:cNvSpPr txBox="1">
            <a:spLocks noGrp="1"/>
          </p:cNvSpPr>
          <p:nvPr>
            <p:ph type="body" idx="4294967295"/>
          </p:nvPr>
        </p:nvSpPr>
        <p:spPr>
          <a:xfrm>
            <a:off x="1068100" y="1534076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easily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resources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without losing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quality. To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color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just ungroup the resource and click on the object you want to change. Then, click on the paint bucket and select the color you want.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roup the resource again when you’re done.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4" name="Google Shape;2164;p76"/>
          <p:cNvGrpSpPr/>
          <p:nvPr/>
        </p:nvGrpSpPr>
        <p:grpSpPr>
          <a:xfrm>
            <a:off x="5082708" y="3095784"/>
            <a:ext cx="442841" cy="514271"/>
            <a:chOff x="4727025" y="1332775"/>
            <a:chExt cx="59900" cy="69625"/>
          </a:xfrm>
        </p:grpSpPr>
        <p:sp>
          <p:nvSpPr>
            <p:cNvPr id="2165" name="Google Shape;2165;p76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76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7" name="Google Shape;2167;p76"/>
          <p:cNvGrpSpPr/>
          <p:nvPr/>
        </p:nvGrpSpPr>
        <p:grpSpPr>
          <a:xfrm>
            <a:off x="5758025" y="2343272"/>
            <a:ext cx="500909" cy="500899"/>
            <a:chOff x="4820425" y="1329900"/>
            <a:chExt cx="70175" cy="70350"/>
          </a:xfrm>
        </p:grpSpPr>
        <p:sp>
          <p:nvSpPr>
            <p:cNvPr id="2168" name="Google Shape;2168;p76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76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76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76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2" name="Google Shape;2172;p76"/>
          <p:cNvGrpSpPr/>
          <p:nvPr/>
        </p:nvGrpSpPr>
        <p:grpSpPr>
          <a:xfrm>
            <a:off x="6410648" y="2355062"/>
            <a:ext cx="538135" cy="493119"/>
            <a:chOff x="4903200" y="1331525"/>
            <a:chExt cx="73575" cy="67425"/>
          </a:xfrm>
        </p:grpSpPr>
        <p:sp>
          <p:nvSpPr>
            <p:cNvPr id="2173" name="Google Shape;2173;p76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76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5" name="Google Shape;2175;p76"/>
          <p:cNvGrpSpPr/>
          <p:nvPr/>
        </p:nvGrpSpPr>
        <p:grpSpPr>
          <a:xfrm>
            <a:off x="5670599" y="3097040"/>
            <a:ext cx="544563" cy="511895"/>
            <a:chOff x="4815575" y="1416800"/>
            <a:chExt cx="73750" cy="71400"/>
          </a:xfrm>
        </p:grpSpPr>
        <p:sp>
          <p:nvSpPr>
            <p:cNvPr id="2176" name="Google Shape;2176;p76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76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76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9" name="Google Shape;2179;p76"/>
          <p:cNvGrpSpPr/>
          <p:nvPr/>
        </p:nvGrpSpPr>
        <p:grpSpPr>
          <a:xfrm>
            <a:off x="6367224" y="3096746"/>
            <a:ext cx="602914" cy="512477"/>
            <a:chOff x="4902475" y="1418875"/>
            <a:chExt cx="74500" cy="63775"/>
          </a:xfrm>
        </p:grpSpPr>
        <p:sp>
          <p:nvSpPr>
            <p:cNvPr id="2180" name="Google Shape;2180;p76"/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76"/>
            <p:cNvSpPr/>
            <p:nvPr/>
          </p:nvSpPr>
          <p:spPr>
            <a:xfrm>
              <a:off x="4916811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2" name="Google Shape;2182;p76"/>
          <p:cNvGrpSpPr/>
          <p:nvPr/>
        </p:nvGrpSpPr>
        <p:grpSpPr>
          <a:xfrm>
            <a:off x="5783096" y="3835985"/>
            <a:ext cx="515391" cy="525699"/>
            <a:chOff x="4818100" y="1507675"/>
            <a:chExt cx="71225" cy="71625"/>
          </a:xfrm>
        </p:grpSpPr>
        <p:sp>
          <p:nvSpPr>
            <p:cNvPr id="2183" name="Google Shape;2183;p76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76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76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76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7" name="Google Shape;2187;p76"/>
          <p:cNvGrpSpPr/>
          <p:nvPr/>
        </p:nvGrpSpPr>
        <p:grpSpPr>
          <a:xfrm>
            <a:off x="5121199" y="3857517"/>
            <a:ext cx="522956" cy="489869"/>
            <a:chOff x="4721450" y="1509475"/>
            <a:chExt cx="79350" cy="74325"/>
          </a:xfrm>
        </p:grpSpPr>
        <p:sp>
          <p:nvSpPr>
            <p:cNvPr id="2188" name="Google Shape;2188;p76"/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6"/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6"/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6"/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2" name="Google Shape;2192;p76"/>
          <p:cNvGrpSpPr/>
          <p:nvPr/>
        </p:nvGrpSpPr>
        <p:grpSpPr>
          <a:xfrm>
            <a:off x="6444441" y="3837269"/>
            <a:ext cx="525704" cy="535436"/>
            <a:chOff x="4906800" y="1507500"/>
            <a:chExt cx="70350" cy="71075"/>
          </a:xfrm>
        </p:grpSpPr>
        <p:sp>
          <p:nvSpPr>
            <p:cNvPr id="2193" name="Google Shape;2193;p76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6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76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76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6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8" name="Google Shape;2198;p76"/>
          <p:cNvGrpSpPr/>
          <p:nvPr/>
        </p:nvGrpSpPr>
        <p:grpSpPr>
          <a:xfrm>
            <a:off x="4477263" y="2343250"/>
            <a:ext cx="508054" cy="508095"/>
            <a:chOff x="3736598" y="2170606"/>
            <a:chExt cx="404889" cy="404889"/>
          </a:xfrm>
        </p:grpSpPr>
        <p:sp>
          <p:nvSpPr>
            <p:cNvPr id="2199" name="Google Shape;2199;p76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6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76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76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3" name="Google Shape;2203;p76"/>
          <p:cNvGrpSpPr/>
          <p:nvPr/>
        </p:nvGrpSpPr>
        <p:grpSpPr>
          <a:xfrm>
            <a:off x="3765303" y="2343345"/>
            <a:ext cx="575790" cy="507904"/>
            <a:chOff x="3161917" y="2170682"/>
            <a:chExt cx="458870" cy="404737"/>
          </a:xfrm>
        </p:grpSpPr>
        <p:sp>
          <p:nvSpPr>
            <p:cNvPr id="2204" name="Google Shape;2204;p76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76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76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7" name="Google Shape;2207;p76"/>
          <p:cNvGrpSpPr/>
          <p:nvPr/>
        </p:nvGrpSpPr>
        <p:grpSpPr>
          <a:xfrm>
            <a:off x="3792833" y="3103717"/>
            <a:ext cx="520730" cy="498567"/>
            <a:chOff x="3179914" y="2889488"/>
            <a:chExt cx="422876" cy="404911"/>
          </a:xfrm>
        </p:grpSpPr>
        <p:sp>
          <p:nvSpPr>
            <p:cNvPr id="2208" name="Google Shape;2208;p76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76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76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76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76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76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4" name="Google Shape;2214;p76"/>
          <p:cNvGrpSpPr/>
          <p:nvPr/>
        </p:nvGrpSpPr>
        <p:grpSpPr>
          <a:xfrm>
            <a:off x="4421513" y="3103677"/>
            <a:ext cx="516145" cy="498648"/>
            <a:chOff x="3729467" y="2889422"/>
            <a:chExt cx="419153" cy="404977"/>
          </a:xfrm>
        </p:grpSpPr>
        <p:sp>
          <p:nvSpPr>
            <p:cNvPr id="2215" name="Google Shape;2215;p76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76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76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76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76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76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76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2" name="Google Shape;2222;p76"/>
          <p:cNvSpPr/>
          <p:nvPr/>
        </p:nvSpPr>
        <p:spPr>
          <a:xfrm>
            <a:off x="7439738" y="2350672"/>
            <a:ext cx="185410" cy="94006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3" name="Google Shape;2223;p76"/>
          <p:cNvSpPr/>
          <p:nvPr/>
        </p:nvSpPr>
        <p:spPr>
          <a:xfrm>
            <a:off x="7139193" y="2333075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4" name="Google Shape;2224;p76"/>
          <p:cNvSpPr/>
          <p:nvPr/>
        </p:nvSpPr>
        <p:spPr>
          <a:xfrm>
            <a:off x="7761482" y="233952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76"/>
          <p:cNvSpPr/>
          <p:nvPr/>
        </p:nvSpPr>
        <p:spPr>
          <a:xfrm>
            <a:off x="8056187" y="2333075"/>
            <a:ext cx="163855" cy="129198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76"/>
          <p:cNvGrpSpPr/>
          <p:nvPr/>
        </p:nvGrpSpPr>
        <p:grpSpPr>
          <a:xfrm>
            <a:off x="7141841" y="2550562"/>
            <a:ext cx="166473" cy="141497"/>
            <a:chOff x="4660325" y="1866850"/>
            <a:chExt cx="68350" cy="58100"/>
          </a:xfrm>
        </p:grpSpPr>
        <p:sp>
          <p:nvSpPr>
            <p:cNvPr id="2227" name="Google Shape;2227;p76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76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9" name="Google Shape;2229;p76"/>
          <p:cNvGrpSpPr/>
          <p:nvPr/>
        </p:nvGrpSpPr>
        <p:grpSpPr>
          <a:xfrm>
            <a:off x="7451186" y="2576286"/>
            <a:ext cx="162515" cy="90049"/>
            <a:chOff x="4791775" y="1877500"/>
            <a:chExt cx="66725" cy="36975"/>
          </a:xfrm>
        </p:grpSpPr>
        <p:sp>
          <p:nvSpPr>
            <p:cNvPr id="2230" name="Google Shape;2230;p76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76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2" name="Google Shape;2232;p76"/>
          <p:cNvGrpSpPr/>
          <p:nvPr/>
        </p:nvGrpSpPr>
        <p:grpSpPr>
          <a:xfrm>
            <a:off x="7772899" y="2576286"/>
            <a:ext cx="144979" cy="90049"/>
            <a:chOff x="4923925" y="1877500"/>
            <a:chExt cx="59525" cy="36975"/>
          </a:xfrm>
        </p:grpSpPr>
        <p:sp>
          <p:nvSpPr>
            <p:cNvPr id="2233" name="Google Shape;2233;p76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76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5" name="Google Shape;2235;p76"/>
          <p:cNvGrpSpPr/>
          <p:nvPr/>
        </p:nvGrpSpPr>
        <p:grpSpPr>
          <a:xfrm>
            <a:off x="8067390" y="2558477"/>
            <a:ext cx="141447" cy="125667"/>
            <a:chOff x="5058450" y="1870100"/>
            <a:chExt cx="58075" cy="51600"/>
          </a:xfrm>
        </p:grpSpPr>
        <p:sp>
          <p:nvSpPr>
            <p:cNvPr id="2236" name="Google Shape;2236;p76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76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8" name="Google Shape;2238;p76"/>
          <p:cNvGrpSpPr/>
          <p:nvPr/>
        </p:nvGrpSpPr>
        <p:grpSpPr>
          <a:xfrm>
            <a:off x="7481905" y="2980885"/>
            <a:ext cx="101077" cy="107645"/>
            <a:chOff x="4811425" y="2065025"/>
            <a:chExt cx="41500" cy="44200"/>
          </a:xfrm>
        </p:grpSpPr>
        <p:sp>
          <p:nvSpPr>
            <p:cNvPr id="2239" name="Google Shape;2239;p76"/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76"/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1" name="Google Shape;2241;p76"/>
          <p:cNvGrpSpPr/>
          <p:nvPr/>
        </p:nvGrpSpPr>
        <p:grpSpPr>
          <a:xfrm>
            <a:off x="7774342" y="2981098"/>
            <a:ext cx="120867" cy="107218"/>
            <a:chOff x="4929875" y="2065025"/>
            <a:chExt cx="49625" cy="44025"/>
          </a:xfrm>
        </p:grpSpPr>
        <p:sp>
          <p:nvSpPr>
            <p:cNvPr id="2242" name="Google Shape;2242;p76"/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76"/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4" name="Google Shape;2244;p76"/>
          <p:cNvGrpSpPr/>
          <p:nvPr/>
        </p:nvGrpSpPr>
        <p:grpSpPr>
          <a:xfrm>
            <a:off x="8103011" y="2984112"/>
            <a:ext cx="70206" cy="101191"/>
            <a:chOff x="5083925" y="2066350"/>
            <a:chExt cx="28825" cy="41550"/>
          </a:xfrm>
        </p:grpSpPr>
        <p:sp>
          <p:nvSpPr>
            <p:cNvPr id="2245" name="Google Shape;2245;p76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76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2247;p76"/>
          <p:cNvGrpSpPr/>
          <p:nvPr/>
        </p:nvGrpSpPr>
        <p:grpSpPr>
          <a:xfrm>
            <a:off x="7134565" y="2999759"/>
            <a:ext cx="181026" cy="69896"/>
            <a:chOff x="4659775" y="2072775"/>
            <a:chExt cx="74325" cy="28700"/>
          </a:xfrm>
        </p:grpSpPr>
        <p:sp>
          <p:nvSpPr>
            <p:cNvPr id="2248" name="Google Shape;2248;p76"/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6"/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6"/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1" name="Google Shape;2251;p76"/>
          <p:cNvGrpSpPr/>
          <p:nvPr/>
        </p:nvGrpSpPr>
        <p:grpSpPr>
          <a:xfrm>
            <a:off x="8054421" y="2790324"/>
            <a:ext cx="167387" cy="89197"/>
            <a:chOff x="4662475" y="1976500"/>
            <a:chExt cx="68725" cy="36625"/>
          </a:xfrm>
        </p:grpSpPr>
        <p:sp>
          <p:nvSpPr>
            <p:cNvPr id="2252" name="Google Shape;2252;p76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7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7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5" name="Google Shape;2255;p76"/>
          <p:cNvGrpSpPr/>
          <p:nvPr/>
        </p:nvGrpSpPr>
        <p:grpSpPr>
          <a:xfrm>
            <a:off x="7751326" y="2793764"/>
            <a:ext cx="166899" cy="82317"/>
            <a:chOff x="4920150" y="1977875"/>
            <a:chExt cx="68525" cy="33800"/>
          </a:xfrm>
        </p:grpSpPr>
        <p:sp>
          <p:nvSpPr>
            <p:cNvPr id="2256" name="Google Shape;2256;p76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6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6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9" name="Google Shape;2259;p76"/>
          <p:cNvGrpSpPr/>
          <p:nvPr/>
        </p:nvGrpSpPr>
        <p:grpSpPr>
          <a:xfrm>
            <a:off x="7162483" y="3197682"/>
            <a:ext cx="125190" cy="127859"/>
            <a:chOff x="4676550" y="2160575"/>
            <a:chExt cx="51400" cy="52500"/>
          </a:xfrm>
        </p:grpSpPr>
        <p:sp>
          <p:nvSpPr>
            <p:cNvPr id="2260" name="Google Shape;2260;p76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6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76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3" name="Google Shape;2263;p76"/>
          <p:cNvGrpSpPr/>
          <p:nvPr/>
        </p:nvGrpSpPr>
        <p:grpSpPr>
          <a:xfrm>
            <a:off x="7459741" y="3204714"/>
            <a:ext cx="145405" cy="113794"/>
            <a:chOff x="4768325" y="2163475"/>
            <a:chExt cx="59700" cy="46725"/>
          </a:xfrm>
        </p:grpSpPr>
        <p:sp>
          <p:nvSpPr>
            <p:cNvPr id="2264" name="Google Shape;2264;p76"/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6"/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6" name="Google Shape;2266;p76"/>
          <p:cNvSpPr/>
          <p:nvPr/>
        </p:nvSpPr>
        <p:spPr>
          <a:xfrm>
            <a:off x="7791696" y="3196221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7" name="Google Shape;2267;p76"/>
          <p:cNvSpPr/>
          <p:nvPr/>
        </p:nvSpPr>
        <p:spPr>
          <a:xfrm>
            <a:off x="8064072" y="4203306"/>
            <a:ext cx="148084" cy="162989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76"/>
          <p:cNvSpPr/>
          <p:nvPr/>
        </p:nvSpPr>
        <p:spPr>
          <a:xfrm>
            <a:off x="7165528" y="3431527"/>
            <a:ext cx="119101" cy="163415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9" name="Google Shape;2269;p76"/>
          <p:cNvSpPr/>
          <p:nvPr/>
        </p:nvSpPr>
        <p:spPr>
          <a:xfrm>
            <a:off x="7133499" y="4219136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76"/>
          <p:cNvSpPr/>
          <p:nvPr/>
        </p:nvSpPr>
        <p:spPr>
          <a:xfrm>
            <a:off x="7150823" y="3700780"/>
            <a:ext cx="148511" cy="112515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76"/>
          <p:cNvSpPr/>
          <p:nvPr/>
        </p:nvSpPr>
        <p:spPr>
          <a:xfrm>
            <a:off x="7784572" y="3682697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2" name="Google Shape;2272;p76"/>
          <p:cNvGrpSpPr/>
          <p:nvPr/>
        </p:nvGrpSpPr>
        <p:grpSpPr>
          <a:xfrm>
            <a:off x="7476059" y="3459808"/>
            <a:ext cx="112768" cy="106853"/>
            <a:chOff x="4768575" y="2253950"/>
            <a:chExt cx="46300" cy="43875"/>
          </a:xfrm>
        </p:grpSpPr>
        <p:sp>
          <p:nvSpPr>
            <p:cNvPr id="2273" name="Google Shape;2273;p76"/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6"/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5" name="Google Shape;2275;p76"/>
          <p:cNvGrpSpPr/>
          <p:nvPr/>
        </p:nvGrpSpPr>
        <p:grpSpPr>
          <a:xfrm>
            <a:off x="7775682" y="3948834"/>
            <a:ext cx="118187" cy="146246"/>
            <a:chOff x="4960900" y="2433225"/>
            <a:chExt cx="48525" cy="60050"/>
          </a:xfrm>
        </p:grpSpPr>
        <p:sp>
          <p:nvSpPr>
            <p:cNvPr id="2276" name="Google Shape;2276;p76"/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6"/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8" name="Google Shape;2278;p76"/>
          <p:cNvGrpSpPr/>
          <p:nvPr/>
        </p:nvGrpSpPr>
        <p:grpSpPr>
          <a:xfrm>
            <a:off x="7464247" y="4212895"/>
            <a:ext cx="136394" cy="143810"/>
            <a:chOff x="4854075" y="2527625"/>
            <a:chExt cx="56000" cy="59050"/>
          </a:xfrm>
        </p:grpSpPr>
        <p:sp>
          <p:nvSpPr>
            <p:cNvPr id="2279" name="Google Shape;2279;p76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6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1" name="Google Shape;2281;p76"/>
          <p:cNvSpPr/>
          <p:nvPr/>
        </p:nvSpPr>
        <p:spPr>
          <a:xfrm>
            <a:off x="7479500" y="3955623"/>
            <a:ext cx="105888" cy="132668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76"/>
          <p:cNvSpPr/>
          <p:nvPr/>
        </p:nvSpPr>
        <p:spPr>
          <a:xfrm>
            <a:off x="8058166" y="3195277"/>
            <a:ext cx="159897" cy="132668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76"/>
          <p:cNvSpPr/>
          <p:nvPr/>
        </p:nvSpPr>
        <p:spPr>
          <a:xfrm>
            <a:off x="7157429" y="3955623"/>
            <a:ext cx="135298" cy="132668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4" name="Google Shape;2284;p76"/>
          <p:cNvGrpSpPr/>
          <p:nvPr/>
        </p:nvGrpSpPr>
        <p:grpSpPr>
          <a:xfrm>
            <a:off x="8088458" y="3676639"/>
            <a:ext cx="99312" cy="160797"/>
            <a:chOff x="5059700" y="2334775"/>
            <a:chExt cx="40775" cy="66025"/>
          </a:xfrm>
        </p:grpSpPr>
        <p:sp>
          <p:nvSpPr>
            <p:cNvPr id="2285" name="Google Shape;2285;p76"/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6"/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6"/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76"/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6"/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6"/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6"/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6"/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6"/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4" name="Google Shape;2294;p76"/>
          <p:cNvGrpSpPr/>
          <p:nvPr/>
        </p:nvGrpSpPr>
        <p:grpSpPr>
          <a:xfrm>
            <a:off x="8045622" y="3941771"/>
            <a:ext cx="184984" cy="160371"/>
            <a:chOff x="5037700" y="2430325"/>
            <a:chExt cx="75950" cy="65850"/>
          </a:xfrm>
        </p:grpSpPr>
        <p:sp>
          <p:nvSpPr>
            <p:cNvPr id="2295" name="Google Shape;2295;p76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6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7" name="Google Shape;2297;p76"/>
          <p:cNvGrpSpPr/>
          <p:nvPr/>
        </p:nvGrpSpPr>
        <p:grpSpPr>
          <a:xfrm>
            <a:off x="7465128" y="3708223"/>
            <a:ext cx="173014" cy="97629"/>
            <a:chOff x="4756975" y="2341800"/>
            <a:chExt cx="91975" cy="51925"/>
          </a:xfrm>
        </p:grpSpPr>
        <p:sp>
          <p:nvSpPr>
            <p:cNvPr id="2298" name="Google Shape;2298;p76"/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6"/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6"/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6"/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6"/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6"/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6"/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6"/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6"/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6"/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6"/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6"/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6"/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6"/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6"/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6"/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6"/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6"/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6"/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6"/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8" name="Google Shape;2318;p76"/>
          <p:cNvGrpSpPr/>
          <p:nvPr/>
        </p:nvGrpSpPr>
        <p:grpSpPr>
          <a:xfrm>
            <a:off x="7732065" y="4196920"/>
            <a:ext cx="212497" cy="175761"/>
            <a:chOff x="4943575" y="2516350"/>
            <a:chExt cx="98675" cy="81700"/>
          </a:xfrm>
        </p:grpSpPr>
        <p:sp>
          <p:nvSpPr>
            <p:cNvPr id="2319" name="Google Shape;2319;p76"/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6"/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6"/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6"/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6"/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6"/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6"/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6"/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6"/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6"/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6"/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6"/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6"/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6"/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6"/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6"/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6"/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6"/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6"/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6"/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6"/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6"/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6"/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6"/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6"/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6"/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6"/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6"/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6"/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6"/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76"/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76"/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6"/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6"/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6"/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6"/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6"/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6"/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6"/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6"/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6"/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6"/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6"/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6"/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6"/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6"/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6"/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6"/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6"/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6"/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6"/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6"/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6"/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6"/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6"/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6"/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6"/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6"/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6"/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6"/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6"/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6"/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6"/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6"/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6"/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6"/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6"/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6"/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6"/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6"/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6"/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6"/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6"/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6"/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6"/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6"/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6"/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6"/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7" name="Google Shape;2397;p76"/>
          <p:cNvGrpSpPr/>
          <p:nvPr/>
        </p:nvGrpSpPr>
        <p:grpSpPr>
          <a:xfrm>
            <a:off x="1990126" y="3423163"/>
            <a:ext cx="965351" cy="134611"/>
            <a:chOff x="4411970" y="2962952"/>
            <a:chExt cx="706544" cy="104212"/>
          </a:xfrm>
        </p:grpSpPr>
        <p:sp>
          <p:nvSpPr>
            <p:cNvPr id="2398" name="Google Shape;2398;p76"/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6"/>
            <p:cNvSpPr/>
            <p:nvPr/>
          </p:nvSpPr>
          <p:spPr>
            <a:xfrm>
              <a:off x="4411970" y="2963088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CC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6"/>
            <p:cNvSpPr/>
            <p:nvPr/>
          </p:nvSpPr>
          <p:spPr>
            <a:xfrm>
              <a:off x="4496946" y="2963133"/>
              <a:ext cx="79920" cy="104031"/>
            </a:xfrm>
            <a:custGeom>
              <a:avLst/>
              <a:gdLst/>
              <a:ahLst/>
              <a:cxnLst/>
              <a:rect l="l" t="t" r="r" b="b"/>
              <a:pathLst>
                <a:path w="1770" h="2304" extrusionOk="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6"/>
            <p:cNvSpPr/>
            <p:nvPr/>
          </p:nvSpPr>
          <p:spPr>
            <a:xfrm>
              <a:off x="4537628" y="2963133"/>
              <a:ext cx="79965" cy="104031"/>
            </a:xfrm>
            <a:custGeom>
              <a:avLst/>
              <a:gdLst/>
              <a:ahLst/>
              <a:cxnLst/>
              <a:rect l="l" t="t" r="r" b="b"/>
              <a:pathLst>
                <a:path w="1771" h="2304" extrusionOk="0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2" name="Google Shape;2402;p76"/>
          <p:cNvGrpSpPr/>
          <p:nvPr/>
        </p:nvGrpSpPr>
        <p:grpSpPr>
          <a:xfrm>
            <a:off x="1990126" y="3012077"/>
            <a:ext cx="960158" cy="289172"/>
            <a:chOff x="4411970" y="2726085"/>
            <a:chExt cx="643107" cy="193659"/>
          </a:xfrm>
        </p:grpSpPr>
        <p:sp>
          <p:nvSpPr>
            <p:cNvPr id="2403" name="Google Shape;2403;p76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6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6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6" name="Google Shape;2406;p76"/>
          <p:cNvGrpSpPr/>
          <p:nvPr/>
        </p:nvGrpSpPr>
        <p:grpSpPr>
          <a:xfrm>
            <a:off x="993018" y="3278187"/>
            <a:ext cx="833173" cy="259209"/>
            <a:chOff x="4411970" y="4340222"/>
            <a:chExt cx="779467" cy="242683"/>
          </a:xfrm>
        </p:grpSpPr>
        <p:sp>
          <p:nvSpPr>
            <p:cNvPr id="2407" name="Google Shape;2407;p76"/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6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6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0" name="Google Shape;2410;p76"/>
          <p:cNvGrpSpPr/>
          <p:nvPr/>
        </p:nvGrpSpPr>
        <p:grpSpPr>
          <a:xfrm>
            <a:off x="1990126" y="2673933"/>
            <a:ext cx="965160" cy="216230"/>
            <a:chOff x="4411970" y="2468674"/>
            <a:chExt cx="747317" cy="167425"/>
          </a:xfrm>
        </p:grpSpPr>
        <p:sp>
          <p:nvSpPr>
            <p:cNvPr id="2411" name="Google Shape;2411;p76"/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6"/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3" name="Google Shape;2413;p76"/>
          <p:cNvGrpSpPr/>
          <p:nvPr/>
        </p:nvGrpSpPr>
        <p:grpSpPr>
          <a:xfrm>
            <a:off x="988873" y="2578650"/>
            <a:ext cx="810451" cy="319148"/>
            <a:chOff x="4411970" y="3686602"/>
            <a:chExt cx="797845" cy="314215"/>
          </a:xfrm>
        </p:grpSpPr>
        <p:sp>
          <p:nvSpPr>
            <p:cNvPr id="2414" name="Google Shape;2414;p76"/>
            <p:cNvSpPr/>
            <p:nvPr/>
          </p:nvSpPr>
          <p:spPr>
            <a:xfrm>
              <a:off x="4411970" y="3780383"/>
              <a:ext cx="797845" cy="220435"/>
            </a:xfrm>
            <a:custGeom>
              <a:avLst/>
              <a:gdLst/>
              <a:ahLst/>
              <a:cxnLst/>
              <a:rect l="l" t="t" r="r" b="b"/>
              <a:pathLst>
                <a:path w="17670" h="4882" extrusionOk="0">
                  <a:moveTo>
                    <a:pt x="356" y="1"/>
                  </a:moveTo>
                  <a:cubicBezTo>
                    <a:pt x="159" y="1"/>
                    <a:pt x="1" y="161"/>
                    <a:pt x="1" y="356"/>
                  </a:cubicBezTo>
                  <a:lnTo>
                    <a:pt x="1" y="4881"/>
                  </a:lnTo>
                  <a:lnTo>
                    <a:pt x="17316" y="4881"/>
                  </a:lnTo>
                  <a:cubicBezTo>
                    <a:pt x="17511" y="4881"/>
                    <a:pt x="17670" y="4723"/>
                    <a:pt x="17670" y="4528"/>
                  </a:cubicBezTo>
                  <a:lnTo>
                    <a:pt x="1767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6"/>
            <p:cNvSpPr/>
            <p:nvPr/>
          </p:nvSpPr>
          <p:spPr>
            <a:xfrm>
              <a:off x="4411970" y="3940447"/>
              <a:ext cx="60414" cy="60369"/>
            </a:xfrm>
            <a:custGeom>
              <a:avLst/>
              <a:gdLst/>
              <a:ahLst/>
              <a:cxnLst/>
              <a:rect l="l" t="t" r="r" b="b"/>
              <a:pathLst>
                <a:path w="1338" h="1337" extrusionOk="0">
                  <a:moveTo>
                    <a:pt x="1" y="1"/>
                  </a:moveTo>
                  <a:lnTo>
                    <a:pt x="1" y="1336"/>
                  </a:lnTo>
                  <a:lnTo>
                    <a:pt x="1338" y="13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6"/>
            <p:cNvSpPr/>
            <p:nvPr/>
          </p:nvSpPr>
          <p:spPr>
            <a:xfrm>
              <a:off x="4411970" y="3686602"/>
              <a:ext cx="228743" cy="228743"/>
            </a:xfrm>
            <a:custGeom>
              <a:avLst/>
              <a:gdLst/>
              <a:ahLst/>
              <a:cxnLst/>
              <a:rect l="l" t="t" r="r" b="b"/>
              <a:pathLst>
                <a:path w="5066" h="5066" extrusionOk="0">
                  <a:moveTo>
                    <a:pt x="2534" y="1"/>
                  </a:moveTo>
                  <a:cubicBezTo>
                    <a:pt x="1134" y="1"/>
                    <a:pt x="1" y="1134"/>
                    <a:pt x="1" y="2534"/>
                  </a:cubicBezTo>
                  <a:cubicBezTo>
                    <a:pt x="1" y="3932"/>
                    <a:pt x="1134" y="5066"/>
                    <a:pt x="2534" y="5066"/>
                  </a:cubicBezTo>
                  <a:cubicBezTo>
                    <a:pt x="3932" y="5066"/>
                    <a:pt x="5066" y="3932"/>
                    <a:pt x="5066" y="2534"/>
                  </a:cubicBezTo>
                  <a:cubicBezTo>
                    <a:pt x="5066" y="1134"/>
                    <a:pt x="3932" y="1"/>
                    <a:pt x="253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6"/>
            <p:cNvSpPr/>
            <p:nvPr/>
          </p:nvSpPr>
          <p:spPr>
            <a:xfrm>
              <a:off x="4442628" y="3717261"/>
              <a:ext cx="167425" cy="167425"/>
            </a:xfrm>
            <a:custGeom>
              <a:avLst/>
              <a:gdLst/>
              <a:ahLst/>
              <a:cxnLst/>
              <a:rect l="l" t="t" r="r" b="b"/>
              <a:pathLst>
                <a:path w="3708" h="3708" extrusionOk="0">
                  <a:moveTo>
                    <a:pt x="3708" y="1855"/>
                  </a:moveTo>
                  <a:cubicBezTo>
                    <a:pt x="3708" y="2878"/>
                    <a:pt x="2878" y="3708"/>
                    <a:pt x="1855" y="3708"/>
                  </a:cubicBezTo>
                  <a:cubicBezTo>
                    <a:pt x="832" y="3708"/>
                    <a:pt x="1" y="2878"/>
                    <a:pt x="1" y="1855"/>
                  </a:cubicBezTo>
                  <a:cubicBezTo>
                    <a:pt x="1" y="830"/>
                    <a:pt x="832" y="1"/>
                    <a:pt x="1855" y="1"/>
                  </a:cubicBezTo>
                  <a:cubicBezTo>
                    <a:pt x="2878" y="1"/>
                    <a:pt x="3708" y="830"/>
                    <a:pt x="3708" y="1855"/>
                  </a:cubicBezTo>
                  <a:close/>
                </a:path>
              </a:pathLst>
            </a:custGeom>
            <a:solidFill>
              <a:srgbClr val="222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6"/>
            <p:cNvSpPr/>
            <p:nvPr/>
          </p:nvSpPr>
          <p:spPr>
            <a:xfrm>
              <a:off x="4455090" y="3729723"/>
              <a:ext cx="142546" cy="142546"/>
            </a:xfrm>
            <a:custGeom>
              <a:avLst/>
              <a:gdLst/>
              <a:ahLst/>
              <a:cxnLst/>
              <a:rect l="l" t="t" r="r" b="b"/>
              <a:pathLst>
                <a:path w="3157" h="3157" extrusionOk="0">
                  <a:moveTo>
                    <a:pt x="1579" y="0"/>
                  </a:moveTo>
                  <a:cubicBezTo>
                    <a:pt x="706" y="0"/>
                    <a:pt x="0" y="706"/>
                    <a:pt x="0" y="1579"/>
                  </a:cubicBezTo>
                  <a:cubicBezTo>
                    <a:pt x="0" y="2450"/>
                    <a:pt x="706" y="3156"/>
                    <a:pt x="1579" y="3156"/>
                  </a:cubicBezTo>
                  <a:cubicBezTo>
                    <a:pt x="2450" y="3156"/>
                    <a:pt x="3156" y="2450"/>
                    <a:pt x="3156" y="1579"/>
                  </a:cubicBezTo>
                  <a:cubicBezTo>
                    <a:pt x="3156" y="706"/>
                    <a:pt x="2450" y="0"/>
                    <a:pt x="157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9" name="Google Shape;2419;p76"/>
          <p:cNvSpPr/>
          <p:nvPr/>
        </p:nvSpPr>
        <p:spPr>
          <a:xfrm>
            <a:off x="981722" y="2987237"/>
            <a:ext cx="822545" cy="195833"/>
          </a:xfrm>
          <a:custGeom>
            <a:avLst/>
            <a:gdLst/>
            <a:ahLst/>
            <a:cxnLst/>
            <a:rect l="l" t="t" r="r" b="b"/>
            <a:pathLst>
              <a:path w="17936" h="4270" extrusionOk="0">
                <a:moveTo>
                  <a:pt x="2303" y="1110"/>
                </a:moveTo>
                <a:cubicBezTo>
                  <a:pt x="2883" y="1110"/>
                  <a:pt x="3355" y="1569"/>
                  <a:pt x="3355" y="2135"/>
                </a:cubicBezTo>
                <a:cubicBezTo>
                  <a:pt x="3353" y="2716"/>
                  <a:pt x="2883" y="3187"/>
                  <a:pt x="2303" y="3187"/>
                </a:cubicBezTo>
                <a:cubicBezTo>
                  <a:pt x="1722" y="3187"/>
                  <a:pt x="1251" y="2716"/>
                  <a:pt x="1251" y="2135"/>
                </a:cubicBezTo>
                <a:cubicBezTo>
                  <a:pt x="1251" y="1569"/>
                  <a:pt x="1722" y="1110"/>
                  <a:pt x="2303" y="1110"/>
                </a:cubicBezTo>
                <a:close/>
                <a:moveTo>
                  <a:pt x="2304" y="0"/>
                </a:moveTo>
                <a:cubicBezTo>
                  <a:pt x="1748" y="0"/>
                  <a:pt x="1201" y="218"/>
                  <a:pt x="793" y="626"/>
                </a:cubicBezTo>
                <a:cubicBezTo>
                  <a:pt x="183" y="1236"/>
                  <a:pt x="0" y="2154"/>
                  <a:pt x="330" y="2951"/>
                </a:cubicBezTo>
                <a:cubicBezTo>
                  <a:pt x="662" y="3749"/>
                  <a:pt x="1438" y="4269"/>
                  <a:pt x="2303" y="4269"/>
                </a:cubicBezTo>
                <a:cubicBezTo>
                  <a:pt x="3481" y="4269"/>
                  <a:pt x="4436" y="3313"/>
                  <a:pt x="4436" y="2135"/>
                </a:cubicBezTo>
                <a:lnTo>
                  <a:pt x="4436" y="3254"/>
                </a:lnTo>
                <a:cubicBezTo>
                  <a:pt x="4436" y="3814"/>
                  <a:pt x="4891" y="4269"/>
                  <a:pt x="5451" y="4269"/>
                </a:cubicBezTo>
                <a:lnTo>
                  <a:pt x="17600" y="4269"/>
                </a:lnTo>
                <a:cubicBezTo>
                  <a:pt x="17785" y="4269"/>
                  <a:pt x="17935" y="4119"/>
                  <a:pt x="17935" y="3936"/>
                </a:cubicBezTo>
                <a:lnTo>
                  <a:pt x="17935" y="333"/>
                </a:lnTo>
                <a:cubicBezTo>
                  <a:pt x="17934" y="149"/>
                  <a:pt x="17785" y="0"/>
                  <a:pt x="17602" y="0"/>
                </a:cubicBezTo>
                <a:lnTo>
                  <a:pt x="5451" y="0"/>
                </a:lnTo>
                <a:cubicBezTo>
                  <a:pt x="4891" y="0"/>
                  <a:pt x="4437" y="453"/>
                  <a:pt x="4437" y="1014"/>
                </a:cubicBezTo>
                <a:lnTo>
                  <a:pt x="4437" y="2133"/>
                </a:lnTo>
                <a:cubicBezTo>
                  <a:pt x="4436" y="1270"/>
                  <a:pt x="3915" y="492"/>
                  <a:pt x="3118" y="162"/>
                </a:cubicBezTo>
                <a:cubicBezTo>
                  <a:pt x="2855" y="53"/>
                  <a:pt x="2578" y="0"/>
                  <a:pt x="2304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0" name="Google Shape;2420;p76"/>
          <p:cNvGrpSpPr/>
          <p:nvPr/>
        </p:nvGrpSpPr>
        <p:grpSpPr>
          <a:xfrm>
            <a:off x="988970" y="2333174"/>
            <a:ext cx="1970333" cy="208784"/>
            <a:chOff x="6336019" y="3733725"/>
            <a:chExt cx="2566206" cy="351310"/>
          </a:xfrm>
        </p:grpSpPr>
        <p:sp>
          <p:nvSpPr>
            <p:cNvPr id="2421" name="Google Shape;2421;p76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6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6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6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5" name="Google Shape;2425;p76"/>
          <p:cNvGrpSpPr/>
          <p:nvPr/>
        </p:nvGrpSpPr>
        <p:grpSpPr>
          <a:xfrm>
            <a:off x="1990126" y="3940729"/>
            <a:ext cx="946551" cy="153200"/>
            <a:chOff x="4404545" y="3301592"/>
            <a:chExt cx="782403" cy="129272"/>
          </a:xfrm>
        </p:grpSpPr>
        <p:sp>
          <p:nvSpPr>
            <p:cNvPr id="2426" name="Google Shape;2426;p76"/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6"/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8" name="Google Shape;2428;p76"/>
          <p:cNvGrpSpPr/>
          <p:nvPr/>
        </p:nvGrpSpPr>
        <p:grpSpPr>
          <a:xfrm>
            <a:off x="1990126" y="3679688"/>
            <a:ext cx="962257" cy="139127"/>
            <a:chOff x="4411970" y="3131459"/>
            <a:chExt cx="710520" cy="117397"/>
          </a:xfrm>
        </p:grpSpPr>
        <p:sp>
          <p:nvSpPr>
            <p:cNvPr id="2429" name="Google Shape;2429;p76"/>
            <p:cNvSpPr/>
            <p:nvPr/>
          </p:nvSpPr>
          <p:spPr>
            <a:xfrm>
              <a:off x="4411970" y="3131459"/>
              <a:ext cx="710520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6"/>
            <p:cNvSpPr/>
            <p:nvPr/>
          </p:nvSpPr>
          <p:spPr>
            <a:xfrm>
              <a:off x="4411970" y="3131459"/>
              <a:ext cx="168012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1" name="Google Shape;2431;p76" descr="Timeline background shape"/>
          <p:cNvSpPr/>
          <p:nvPr/>
        </p:nvSpPr>
        <p:spPr>
          <a:xfrm>
            <a:off x="1990126" y="4215843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2" name="Google Shape;2432;p76"/>
          <p:cNvGrpSpPr/>
          <p:nvPr/>
        </p:nvGrpSpPr>
        <p:grpSpPr>
          <a:xfrm>
            <a:off x="990271" y="3614482"/>
            <a:ext cx="823838" cy="458988"/>
            <a:chOff x="4411970" y="1801825"/>
            <a:chExt cx="734586" cy="409262"/>
          </a:xfrm>
        </p:grpSpPr>
        <p:sp>
          <p:nvSpPr>
            <p:cNvPr id="2433" name="Google Shape;2433;p76"/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5" name="Google Shape;2435;p76"/>
          <p:cNvGrpSpPr/>
          <p:nvPr/>
        </p:nvGrpSpPr>
        <p:grpSpPr>
          <a:xfrm>
            <a:off x="990271" y="4162908"/>
            <a:ext cx="856348" cy="212039"/>
            <a:chOff x="4411970" y="2233974"/>
            <a:chExt cx="763574" cy="189068"/>
          </a:xfrm>
        </p:grpSpPr>
        <p:sp>
          <p:nvSpPr>
            <p:cNvPr id="2436" name="Google Shape;2436;p76"/>
            <p:cNvSpPr/>
            <p:nvPr/>
          </p:nvSpPr>
          <p:spPr>
            <a:xfrm>
              <a:off x="4411970" y="2278599"/>
              <a:ext cx="763574" cy="144443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6"/>
            <p:cNvSpPr/>
            <p:nvPr/>
          </p:nvSpPr>
          <p:spPr>
            <a:xfrm>
              <a:off x="4411970" y="2233974"/>
              <a:ext cx="262291" cy="144443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8" name="Google Shape;2438;p76"/>
          <p:cNvGrpSpPr/>
          <p:nvPr/>
        </p:nvGrpSpPr>
        <p:grpSpPr>
          <a:xfrm>
            <a:off x="3100467" y="2338244"/>
            <a:ext cx="511602" cy="511602"/>
            <a:chOff x="5681300" y="2527788"/>
            <a:chExt cx="805800" cy="805800"/>
          </a:xfrm>
        </p:grpSpPr>
        <p:sp>
          <p:nvSpPr>
            <p:cNvPr id="2439" name="Google Shape;2439;p76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6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1" name="Google Shape;2441;p76"/>
          <p:cNvGrpSpPr/>
          <p:nvPr/>
        </p:nvGrpSpPr>
        <p:grpSpPr>
          <a:xfrm>
            <a:off x="3097662" y="3104827"/>
            <a:ext cx="513021" cy="512935"/>
            <a:chOff x="4049800" y="640400"/>
            <a:chExt cx="858900" cy="858900"/>
          </a:xfrm>
        </p:grpSpPr>
        <p:sp>
          <p:nvSpPr>
            <p:cNvPr id="2442" name="Google Shape;2442;p76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6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4" name="Google Shape;2444;p76"/>
          <p:cNvGrpSpPr/>
          <p:nvPr/>
        </p:nvGrpSpPr>
        <p:grpSpPr>
          <a:xfrm>
            <a:off x="3014861" y="3756719"/>
            <a:ext cx="686489" cy="686585"/>
            <a:chOff x="5080188" y="927900"/>
            <a:chExt cx="961200" cy="961200"/>
          </a:xfrm>
        </p:grpSpPr>
        <p:sp>
          <p:nvSpPr>
            <p:cNvPr id="2445" name="Google Shape;2445;p76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76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76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76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3" name="Google Shape;2453;p76"/>
          <p:cNvGrpSpPr/>
          <p:nvPr/>
        </p:nvGrpSpPr>
        <p:grpSpPr>
          <a:xfrm>
            <a:off x="3798012" y="3849448"/>
            <a:ext cx="510373" cy="510937"/>
            <a:chOff x="7508249" y="1522825"/>
            <a:chExt cx="1326332" cy="1322987"/>
          </a:xfrm>
        </p:grpSpPr>
        <p:sp>
          <p:nvSpPr>
            <p:cNvPr id="2454" name="Google Shape;2454;p76"/>
            <p:cNvSpPr/>
            <p:nvPr/>
          </p:nvSpPr>
          <p:spPr>
            <a:xfrm>
              <a:off x="8036275" y="1522825"/>
              <a:ext cx="568251" cy="419545"/>
            </a:xfrm>
            <a:custGeom>
              <a:avLst/>
              <a:gdLst/>
              <a:ahLst/>
              <a:cxnLst/>
              <a:rect l="l" t="t" r="r" b="b"/>
              <a:pathLst>
                <a:path w="77683" h="57354" extrusionOk="0">
                  <a:moveTo>
                    <a:pt x="18272" y="0"/>
                  </a:moveTo>
                  <a:cubicBezTo>
                    <a:pt x="17902" y="0"/>
                    <a:pt x="17532" y="2"/>
                    <a:pt x="17161" y="7"/>
                  </a:cubicBezTo>
                  <a:cubicBezTo>
                    <a:pt x="11496" y="71"/>
                    <a:pt x="5756" y="673"/>
                    <a:pt x="1" y="1850"/>
                  </a:cubicBezTo>
                  <a:lnTo>
                    <a:pt x="9295" y="47323"/>
                  </a:lnTo>
                  <a:lnTo>
                    <a:pt x="9299" y="47323"/>
                  </a:lnTo>
                  <a:cubicBezTo>
                    <a:pt x="12272" y="46715"/>
                    <a:pt x="13499" y="46536"/>
                    <a:pt x="16407" y="46536"/>
                  </a:cubicBezTo>
                  <a:cubicBezTo>
                    <a:pt x="16418" y="46536"/>
                    <a:pt x="16429" y="46536"/>
                    <a:pt x="16440" y="46536"/>
                  </a:cubicBezTo>
                  <a:lnTo>
                    <a:pt x="18189" y="46511"/>
                  </a:lnTo>
                  <a:lnTo>
                    <a:pt x="18193" y="46511"/>
                  </a:lnTo>
                  <a:cubicBezTo>
                    <a:pt x="27852" y="46511"/>
                    <a:pt x="36781" y="49623"/>
                    <a:pt x="44036" y="54905"/>
                  </a:cubicBezTo>
                  <a:lnTo>
                    <a:pt x="44057" y="54878"/>
                  </a:lnTo>
                  <a:cubicBezTo>
                    <a:pt x="45130" y="55658"/>
                    <a:pt x="46165" y="56484"/>
                    <a:pt x="47159" y="57353"/>
                  </a:cubicBezTo>
                  <a:lnTo>
                    <a:pt x="77683" y="22389"/>
                  </a:lnTo>
                  <a:cubicBezTo>
                    <a:pt x="73099" y="18379"/>
                    <a:pt x="68099" y="14821"/>
                    <a:pt x="62744" y="11787"/>
                  </a:cubicBezTo>
                  <a:lnTo>
                    <a:pt x="62752" y="11772"/>
                  </a:lnTo>
                  <a:cubicBezTo>
                    <a:pt x="49514" y="4246"/>
                    <a:pt x="34283" y="0"/>
                    <a:pt x="1827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76"/>
            <p:cNvSpPr/>
            <p:nvPr/>
          </p:nvSpPr>
          <p:spPr>
            <a:xfrm>
              <a:off x="8358375" y="1649762"/>
              <a:ext cx="456039" cy="463215"/>
            </a:xfrm>
            <a:custGeom>
              <a:avLst/>
              <a:gdLst/>
              <a:ahLst/>
              <a:cxnLst/>
              <a:rect l="l" t="t" r="r" b="b"/>
              <a:pathLst>
                <a:path w="62343" h="63324" extrusionOk="0">
                  <a:moveTo>
                    <a:pt x="27281" y="1"/>
                  </a:moveTo>
                  <a:lnTo>
                    <a:pt x="0" y="37551"/>
                  </a:lnTo>
                  <a:cubicBezTo>
                    <a:pt x="7426" y="42952"/>
                    <a:pt x="13092" y="50620"/>
                    <a:pt x="15988" y="59535"/>
                  </a:cubicBezTo>
                  <a:lnTo>
                    <a:pt x="16033" y="59519"/>
                  </a:lnTo>
                  <a:cubicBezTo>
                    <a:pt x="16439" y="60766"/>
                    <a:pt x="16790" y="62034"/>
                    <a:pt x="17084" y="63324"/>
                  </a:cubicBezTo>
                  <a:lnTo>
                    <a:pt x="62342" y="52975"/>
                  </a:lnTo>
                  <a:cubicBezTo>
                    <a:pt x="58048" y="34190"/>
                    <a:pt x="47853" y="17453"/>
                    <a:pt x="33650" y="5035"/>
                  </a:cubicBezTo>
                  <a:lnTo>
                    <a:pt x="33624" y="5063"/>
                  </a:lnTo>
                  <a:cubicBezTo>
                    <a:pt x="31588" y="3283"/>
                    <a:pt x="29473" y="1593"/>
                    <a:pt x="272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76"/>
            <p:cNvSpPr/>
            <p:nvPr/>
          </p:nvSpPr>
          <p:spPr>
            <a:xfrm>
              <a:off x="8465584" y="1980292"/>
              <a:ext cx="368998" cy="464042"/>
            </a:xfrm>
            <a:custGeom>
              <a:avLst/>
              <a:gdLst/>
              <a:ahLst/>
              <a:cxnLst/>
              <a:rect l="l" t="t" r="r" b="b"/>
              <a:pathLst>
                <a:path w="50444" h="63437" extrusionOk="0">
                  <a:moveTo>
                    <a:pt x="45483" y="0"/>
                  </a:moveTo>
                  <a:lnTo>
                    <a:pt x="1331" y="14347"/>
                  </a:lnTo>
                  <a:cubicBezTo>
                    <a:pt x="2720" y="18628"/>
                    <a:pt x="3473" y="23193"/>
                    <a:pt x="3473" y="27937"/>
                  </a:cubicBezTo>
                  <a:cubicBezTo>
                    <a:pt x="3473" y="32680"/>
                    <a:pt x="2721" y="37247"/>
                    <a:pt x="1331" y="41526"/>
                  </a:cubicBezTo>
                  <a:lnTo>
                    <a:pt x="1331" y="41531"/>
                  </a:lnTo>
                  <a:lnTo>
                    <a:pt x="1373" y="41544"/>
                  </a:lnTo>
                  <a:cubicBezTo>
                    <a:pt x="968" y="42791"/>
                    <a:pt x="509" y="44013"/>
                    <a:pt x="1" y="45206"/>
                  </a:cubicBezTo>
                  <a:lnTo>
                    <a:pt x="1" y="45210"/>
                  </a:lnTo>
                  <a:lnTo>
                    <a:pt x="42698" y="63436"/>
                  </a:lnTo>
                  <a:cubicBezTo>
                    <a:pt x="46328" y="54928"/>
                    <a:pt x="48703" y="45713"/>
                    <a:pt x="49573" y="36003"/>
                  </a:cubicBezTo>
                  <a:cubicBezTo>
                    <a:pt x="50444" y="26293"/>
                    <a:pt x="49743" y="16805"/>
                    <a:pt x="47685" y="7787"/>
                  </a:cubicBezTo>
                  <a:lnTo>
                    <a:pt x="47630" y="7800"/>
                  </a:lnTo>
                  <a:cubicBezTo>
                    <a:pt x="47029" y="5154"/>
                    <a:pt x="46310" y="2552"/>
                    <a:pt x="4548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76"/>
            <p:cNvSpPr/>
            <p:nvPr/>
          </p:nvSpPr>
          <p:spPr>
            <a:xfrm>
              <a:off x="8334786" y="2284073"/>
              <a:ext cx="463522" cy="468043"/>
            </a:xfrm>
            <a:custGeom>
              <a:avLst/>
              <a:gdLst/>
              <a:ahLst/>
              <a:cxnLst/>
              <a:rect l="l" t="t" r="r" b="b"/>
              <a:pathLst>
                <a:path w="63366" h="63984" extrusionOk="0">
                  <a:moveTo>
                    <a:pt x="19213" y="1"/>
                  </a:moveTo>
                  <a:cubicBezTo>
                    <a:pt x="16318" y="8917"/>
                    <a:pt x="10652" y="16583"/>
                    <a:pt x="3228" y="21984"/>
                  </a:cubicBezTo>
                  <a:lnTo>
                    <a:pt x="3243" y="22007"/>
                  </a:lnTo>
                  <a:cubicBezTo>
                    <a:pt x="2194" y="22766"/>
                    <a:pt x="1113" y="23483"/>
                    <a:pt x="0" y="24149"/>
                  </a:cubicBezTo>
                  <a:lnTo>
                    <a:pt x="23817" y="63984"/>
                  </a:lnTo>
                  <a:cubicBezTo>
                    <a:pt x="40003" y="54290"/>
                    <a:pt x="53013" y="39632"/>
                    <a:pt x="60578" y="21909"/>
                  </a:cubicBezTo>
                  <a:lnTo>
                    <a:pt x="60578" y="21907"/>
                  </a:lnTo>
                  <a:lnTo>
                    <a:pt x="60533" y="21888"/>
                  </a:lnTo>
                  <a:cubicBezTo>
                    <a:pt x="61585" y="19427"/>
                    <a:pt x="62530" y="16912"/>
                    <a:pt x="63363" y="14345"/>
                  </a:cubicBezTo>
                  <a:lnTo>
                    <a:pt x="63363" y="14344"/>
                  </a:lnTo>
                  <a:lnTo>
                    <a:pt x="63365" y="14344"/>
                  </a:lnTo>
                  <a:lnTo>
                    <a:pt x="19213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76"/>
            <p:cNvSpPr/>
            <p:nvPr/>
          </p:nvSpPr>
          <p:spPr>
            <a:xfrm>
              <a:off x="8110685" y="2444876"/>
              <a:ext cx="447276" cy="400935"/>
            </a:xfrm>
            <a:custGeom>
              <a:avLst/>
              <a:gdLst/>
              <a:ahLst/>
              <a:cxnLst/>
              <a:rect l="l" t="t" r="r" b="b"/>
              <a:pathLst>
                <a:path w="61145" h="54810" extrusionOk="0">
                  <a:moveTo>
                    <a:pt x="33866" y="0"/>
                  </a:moveTo>
                  <a:cubicBezTo>
                    <a:pt x="26611" y="5284"/>
                    <a:pt x="17677" y="8398"/>
                    <a:pt x="8020" y="8398"/>
                  </a:cubicBezTo>
                  <a:lnTo>
                    <a:pt x="8016" y="8398"/>
                  </a:lnTo>
                  <a:lnTo>
                    <a:pt x="8016" y="8399"/>
                  </a:lnTo>
                  <a:cubicBezTo>
                    <a:pt x="6736" y="8396"/>
                    <a:pt x="5444" y="8338"/>
                    <a:pt x="4145" y="8221"/>
                  </a:cubicBezTo>
                  <a:lnTo>
                    <a:pt x="4142" y="8221"/>
                  </a:lnTo>
                  <a:lnTo>
                    <a:pt x="1" y="54444"/>
                  </a:lnTo>
                  <a:lnTo>
                    <a:pt x="3" y="54444"/>
                  </a:lnTo>
                  <a:cubicBezTo>
                    <a:pt x="2745" y="54689"/>
                    <a:pt x="5470" y="54810"/>
                    <a:pt x="8171" y="54810"/>
                  </a:cubicBezTo>
                  <a:cubicBezTo>
                    <a:pt x="24948" y="54810"/>
                    <a:pt x="40828" y="50164"/>
                    <a:pt x="54456" y="42000"/>
                  </a:cubicBezTo>
                  <a:lnTo>
                    <a:pt x="54445" y="41982"/>
                  </a:lnTo>
                  <a:cubicBezTo>
                    <a:pt x="56748" y="40604"/>
                    <a:pt x="58982" y="39124"/>
                    <a:pt x="61144" y="37550"/>
                  </a:cubicBezTo>
                  <a:lnTo>
                    <a:pt x="3386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76"/>
            <p:cNvSpPr/>
            <p:nvPr/>
          </p:nvSpPr>
          <p:spPr>
            <a:xfrm>
              <a:off x="7734911" y="2426963"/>
              <a:ext cx="434445" cy="418813"/>
            </a:xfrm>
            <a:custGeom>
              <a:avLst/>
              <a:gdLst/>
              <a:ahLst/>
              <a:cxnLst/>
              <a:rect l="l" t="t" r="r" b="b"/>
              <a:pathLst>
                <a:path w="59391" h="57254" extrusionOk="0">
                  <a:moveTo>
                    <a:pt x="30519" y="1"/>
                  </a:moveTo>
                  <a:lnTo>
                    <a:pt x="1" y="34961"/>
                  </a:lnTo>
                  <a:cubicBezTo>
                    <a:pt x="2014" y="36723"/>
                    <a:pt x="4109" y="38397"/>
                    <a:pt x="6278" y="39979"/>
                  </a:cubicBezTo>
                  <a:lnTo>
                    <a:pt x="6266" y="39995"/>
                  </a:lnTo>
                  <a:cubicBezTo>
                    <a:pt x="21176" y="50851"/>
                    <a:pt x="39536" y="57253"/>
                    <a:pt x="59390" y="57253"/>
                  </a:cubicBezTo>
                  <a:lnTo>
                    <a:pt x="59390" y="10847"/>
                  </a:lnTo>
                  <a:cubicBezTo>
                    <a:pt x="58084" y="10847"/>
                    <a:pt x="56791" y="10791"/>
                    <a:pt x="55514" y="10678"/>
                  </a:cubicBezTo>
                  <a:lnTo>
                    <a:pt x="55514" y="10671"/>
                  </a:lnTo>
                  <a:cubicBezTo>
                    <a:pt x="45890" y="9810"/>
                    <a:pt x="37274" y="5908"/>
                    <a:pt x="3051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76"/>
            <p:cNvSpPr/>
            <p:nvPr/>
          </p:nvSpPr>
          <p:spPr>
            <a:xfrm>
              <a:off x="7525051" y="2256329"/>
              <a:ext cx="455242" cy="463215"/>
            </a:xfrm>
            <a:custGeom>
              <a:avLst/>
              <a:gdLst/>
              <a:ahLst/>
              <a:cxnLst/>
              <a:rect l="l" t="t" r="r" b="b"/>
              <a:pathLst>
                <a:path w="62234" h="63324" extrusionOk="0">
                  <a:moveTo>
                    <a:pt x="45259" y="0"/>
                  </a:moveTo>
                  <a:lnTo>
                    <a:pt x="0" y="10349"/>
                  </a:lnTo>
                  <a:cubicBezTo>
                    <a:pt x="602" y="12981"/>
                    <a:pt x="1320" y="15573"/>
                    <a:pt x="2148" y="18119"/>
                  </a:cubicBezTo>
                  <a:lnTo>
                    <a:pt x="2101" y="18136"/>
                  </a:lnTo>
                  <a:cubicBezTo>
                    <a:pt x="8054" y="36464"/>
                    <a:pt x="19701" y="52224"/>
                    <a:pt x="34955" y="63323"/>
                  </a:cubicBezTo>
                  <a:lnTo>
                    <a:pt x="62234" y="25777"/>
                  </a:lnTo>
                  <a:cubicBezTo>
                    <a:pt x="61184" y="25014"/>
                    <a:pt x="60169" y="24203"/>
                    <a:pt x="59191" y="23352"/>
                  </a:cubicBezTo>
                  <a:lnTo>
                    <a:pt x="59211" y="23327"/>
                  </a:lnTo>
                  <a:cubicBezTo>
                    <a:pt x="52302" y="17286"/>
                    <a:pt x="47344" y="9145"/>
                    <a:pt x="4525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76"/>
            <p:cNvSpPr/>
            <p:nvPr/>
          </p:nvSpPr>
          <p:spPr>
            <a:xfrm>
              <a:off x="7508249" y="1924972"/>
              <a:ext cx="365633" cy="464042"/>
            </a:xfrm>
            <a:custGeom>
              <a:avLst/>
              <a:gdLst/>
              <a:ahLst/>
              <a:cxnLst/>
              <a:rect l="l" t="t" r="r" b="b"/>
              <a:pathLst>
                <a:path w="49984" h="63437" extrusionOk="0">
                  <a:moveTo>
                    <a:pt x="7285" y="1"/>
                  </a:moveTo>
                  <a:cubicBezTo>
                    <a:pt x="6231" y="2469"/>
                    <a:pt x="5284" y="4998"/>
                    <a:pt x="4449" y="7580"/>
                  </a:cubicBezTo>
                  <a:lnTo>
                    <a:pt x="4399" y="7563"/>
                  </a:lnTo>
                  <a:cubicBezTo>
                    <a:pt x="1543" y="16362"/>
                    <a:pt x="0" y="25750"/>
                    <a:pt x="0" y="35500"/>
                  </a:cubicBezTo>
                  <a:cubicBezTo>
                    <a:pt x="0" y="45248"/>
                    <a:pt x="1544" y="54639"/>
                    <a:pt x="4399" y="63437"/>
                  </a:cubicBezTo>
                  <a:lnTo>
                    <a:pt x="48589" y="49094"/>
                  </a:lnTo>
                  <a:cubicBezTo>
                    <a:pt x="48188" y="47857"/>
                    <a:pt x="47557" y="45303"/>
                    <a:pt x="47557" y="45303"/>
                  </a:cubicBezTo>
                  <a:cubicBezTo>
                    <a:pt x="46556" y="40915"/>
                    <a:pt x="46213" y="36301"/>
                    <a:pt x="46638" y="31576"/>
                  </a:cubicBezTo>
                  <a:cubicBezTo>
                    <a:pt x="47061" y="26851"/>
                    <a:pt x="48217" y="22370"/>
                    <a:pt x="49984" y="18231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76"/>
            <p:cNvSpPr/>
            <p:nvPr/>
          </p:nvSpPr>
          <p:spPr>
            <a:xfrm>
              <a:off x="7540418" y="1617212"/>
              <a:ext cx="464261" cy="468058"/>
            </a:xfrm>
            <a:custGeom>
              <a:avLst/>
              <a:gdLst/>
              <a:ahLst/>
              <a:cxnLst/>
              <a:rect l="l" t="t" r="r" b="b"/>
              <a:pathLst>
                <a:path w="63467" h="63986" extrusionOk="0">
                  <a:moveTo>
                    <a:pt x="39644" y="0"/>
                  </a:moveTo>
                  <a:cubicBezTo>
                    <a:pt x="37320" y="1393"/>
                    <a:pt x="35061" y="2888"/>
                    <a:pt x="32875" y="4480"/>
                  </a:cubicBezTo>
                  <a:lnTo>
                    <a:pt x="32854" y="4452"/>
                  </a:lnTo>
                  <a:cubicBezTo>
                    <a:pt x="17600" y="15554"/>
                    <a:pt x="5953" y="31315"/>
                    <a:pt x="1" y="49638"/>
                  </a:cubicBezTo>
                  <a:lnTo>
                    <a:pt x="44153" y="63985"/>
                  </a:lnTo>
                  <a:cubicBezTo>
                    <a:pt x="44561" y="62727"/>
                    <a:pt x="45025" y="61492"/>
                    <a:pt x="45542" y="60287"/>
                  </a:cubicBezTo>
                  <a:lnTo>
                    <a:pt x="45586" y="60306"/>
                  </a:lnTo>
                  <a:cubicBezTo>
                    <a:pt x="49265" y="51684"/>
                    <a:pt x="55592" y="44553"/>
                    <a:pt x="63466" y="39836"/>
                  </a:cubicBezTo>
                  <a:lnTo>
                    <a:pt x="3964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76"/>
            <p:cNvSpPr/>
            <p:nvPr/>
          </p:nvSpPr>
          <p:spPr>
            <a:xfrm>
              <a:off x="7780728" y="1524076"/>
              <a:ext cx="374828" cy="400379"/>
            </a:xfrm>
            <a:custGeom>
              <a:avLst/>
              <a:gdLst/>
              <a:ahLst/>
              <a:cxnLst/>
              <a:rect l="l" t="t" r="r" b="b"/>
              <a:pathLst>
                <a:path w="51241" h="54734" extrusionOk="0">
                  <a:moveTo>
                    <a:pt x="49286" y="0"/>
                  </a:moveTo>
                  <a:cubicBezTo>
                    <a:pt x="45747" y="149"/>
                    <a:pt x="42254" y="504"/>
                    <a:pt x="38820" y="1053"/>
                  </a:cubicBezTo>
                  <a:cubicBezTo>
                    <a:pt x="24474" y="3334"/>
                    <a:pt x="11256" y="8993"/>
                    <a:pt x="0" y="17185"/>
                  </a:cubicBezTo>
                  <a:lnTo>
                    <a:pt x="27281" y="54734"/>
                  </a:lnTo>
                  <a:cubicBezTo>
                    <a:pt x="27368" y="54663"/>
                    <a:pt x="27661" y="54495"/>
                    <a:pt x="28118" y="54252"/>
                  </a:cubicBezTo>
                  <a:cubicBezTo>
                    <a:pt x="33472" y="50543"/>
                    <a:pt x="39690" y="47993"/>
                    <a:pt x="46407" y="46962"/>
                  </a:cubicBezTo>
                  <a:cubicBezTo>
                    <a:pt x="47232" y="46770"/>
                    <a:pt x="47997" y="46633"/>
                    <a:pt x="48677" y="46563"/>
                  </a:cubicBezTo>
                  <a:lnTo>
                    <a:pt x="51241" y="46382"/>
                  </a:lnTo>
                  <a:lnTo>
                    <a:pt x="492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4" name="Google Shape;2464;p76"/>
          <p:cNvGrpSpPr/>
          <p:nvPr/>
        </p:nvGrpSpPr>
        <p:grpSpPr>
          <a:xfrm>
            <a:off x="4489605" y="3850853"/>
            <a:ext cx="492652" cy="503348"/>
            <a:chOff x="6039282" y="1042577"/>
            <a:chExt cx="734315" cy="731929"/>
          </a:xfrm>
        </p:grpSpPr>
        <p:sp>
          <p:nvSpPr>
            <p:cNvPr id="2465" name="Google Shape;2465;p76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76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76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76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76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76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76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76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76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76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76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76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76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76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76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76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76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76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76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76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76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6" name="Google Shape;2486;p76"/>
          <p:cNvGrpSpPr/>
          <p:nvPr/>
        </p:nvGrpSpPr>
        <p:grpSpPr>
          <a:xfrm>
            <a:off x="5130019" y="2346894"/>
            <a:ext cx="483304" cy="504902"/>
            <a:chOff x="1825800" y="1651625"/>
            <a:chExt cx="568125" cy="591775"/>
          </a:xfrm>
        </p:grpSpPr>
        <p:sp>
          <p:nvSpPr>
            <p:cNvPr id="2487" name="Google Shape;2487;p76"/>
            <p:cNvSpPr/>
            <p:nvPr/>
          </p:nvSpPr>
          <p:spPr>
            <a:xfrm>
              <a:off x="1898925" y="1777225"/>
              <a:ext cx="370875" cy="370500"/>
            </a:xfrm>
            <a:custGeom>
              <a:avLst/>
              <a:gdLst/>
              <a:ahLst/>
              <a:cxnLst/>
              <a:rect l="l" t="t" r="r" b="b"/>
              <a:pathLst>
                <a:path w="14835" h="14820" extrusionOk="0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76"/>
            <p:cNvSpPr/>
            <p:nvPr/>
          </p:nvSpPr>
          <p:spPr>
            <a:xfrm>
              <a:off x="2121325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76"/>
            <p:cNvSpPr/>
            <p:nvPr/>
          </p:nvSpPr>
          <p:spPr>
            <a:xfrm>
              <a:off x="1825800" y="198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76"/>
            <p:cNvSpPr/>
            <p:nvPr/>
          </p:nvSpPr>
          <p:spPr>
            <a:xfrm>
              <a:off x="2121325" y="198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76"/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76"/>
            <p:cNvSpPr/>
            <p:nvPr/>
          </p:nvSpPr>
          <p:spPr>
            <a:xfrm>
              <a:off x="1956875" y="1835225"/>
              <a:ext cx="254975" cy="254475"/>
            </a:xfrm>
            <a:custGeom>
              <a:avLst/>
              <a:gdLst/>
              <a:ahLst/>
              <a:cxnLst/>
              <a:rect l="l" t="t" r="r" b="b"/>
              <a:pathLst>
                <a:path w="10199" h="10179" extrusionOk="0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3" name="Google Shape;2493;p76"/>
          <p:cNvSpPr/>
          <p:nvPr/>
        </p:nvSpPr>
        <p:spPr>
          <a:xfrm>
            <a:off x="7747607" y="3426066"/>
            <a:ext cx="174337" cy="174337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76"/>
          <p:cNvSpPr/>
          <p:nvPr/>
        </p:nvSpPr>
        <p:spPr>
          <a:xfrm>
            <a:off x="8063864" y="3454885"/>
            <a:ext cx="148500" cy="1167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76"/>
          <p:cNvSpPr/>
          <p:nvPr/>
        </p:nvSpPr>
        <p:spPr>
          <a:xfrm>
            <a:off x="7165978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76"/>
          <p:cNvSpPr/>
          <p:nvPr/>
        </p:nvSpPr>
        <p:spPr>
          <a:xfrm flipH="1">
            <a:off x="7473344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1" name="Google Shape;2501;p77"/>
          <p:cNvGrpSpPr/>
          <p:nvPr/>
        </p:nvGrpSpPr>
        <p:grpSpPr>
          <a:xfrm>
            <a:off x="745571" y="1168666"/>
            <a:ext cx="2492868" cy="1379876"/>
            <a:chOff x="2654821" y="2311071"/>
            <a:chExt cx="2279715" cy="1262120"/>
          </a:xfrm>
        </p:grpSpPr>
        <p:grpSp>
          <p:nvGrpSpPr>
            <p:cNvPr id="2502" name="Google Shape;2502;p77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503" name="Google Shape;2503;p77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04" name="Google Shape;2504;p77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5" name="Google Shape;2505;p77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506" name="Google Shape;2506;p77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507" name="Google Shape;2507;p77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508" name="Google Shape;2508;p77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509" name="Google Shape;2509;p77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0" name="Google Shape;2510;p77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1" name="Google Shape;2511;p77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2512;p77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513" name="Google Shape;2513;p77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14" name="Google Shape;2514;p77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515" name="Google Shape;2515;p77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16" name="Google Shape;2516;p77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7" name="Google Shape;2517;p77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518" name="Google Shape;2518;p77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19" name="Google Shape;2519;p77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77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77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77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77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4" name="Google Shape;2524;p77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525" name="Google Shape;2525;p77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77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2527" name="Google Shape;2527;p77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2528" name="Google Shape;2528;p77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77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30" name="Google Shape;2530;p77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2531" name="Google Shape;2531;p77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532" name="Google Shape;2532;p77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77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2534" name="Google Shape;2534;p77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35" name="Google Shape;2535;p77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36" name="Google Shape;2536;p77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7" name="Google Shape;2537;p77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2538" name="Google Shape;2538;p77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539" name="Google Shape;2539;p77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540" name="Google Shape;2540;p77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2541;p77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42" name="Google Shape;2542;p77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43" name="Google Shape;2543;p77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44" name="Google Shape;2544;p77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2545" name="Google Shape;2545;p77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46" name="Google Shape;2546;p77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47" name="Google Shape;2547;p77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8" name="Google Shape;2548;p77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549" name="Google Shape;2549;p77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50" name="Google Shape;2550;p77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51" name="Google Shape;2551;p77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77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77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554" name="Google Shape;2554;p77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55" name="Google Shape;2555;p77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77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77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77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77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77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77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77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77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77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77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77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77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77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77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77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571" name="Google Shape;2571;p77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7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7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77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77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77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77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77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77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77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77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77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77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77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77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77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77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77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77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77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591" name="Google Shape;2591;p77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92" name="Google Shape;2592;p77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3" name="Google Shape;2593;p77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594" name="Google Shape;2594;p77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77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6" name="Google Shape;2596;p77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7" name="Google Shape;2597;p77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598" name="Google Shape;2598;p77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77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77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77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2" name="Google Shape;2602;p77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77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77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7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7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7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7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9" name="Google Shape;2609;p77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610" name="Google Shape;2610;p77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77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77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77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14" name="Google Shape;2614;p77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7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7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7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7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7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7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7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7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7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7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7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7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7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7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7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7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7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7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7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7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7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7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7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7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7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7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77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77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3" name="Google Shape;2643;p77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644" name="Google Shape;2644;p77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77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6" name="Google Shape;2646;p77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7" name="Google Shape;2647;p77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648" name="Google Shape;2648;p77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649" name="Google Shape;2649;p77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0" name="Google Shape;2650;p77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651" name="Google Shape;2651;p77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77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53" name="Google Shape;2653;p77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77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77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77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77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77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77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77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1" name="Google Shape;2661;p77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662" name="Google Shape;2662;p77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77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77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77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6" name="Google Shape;2666;p77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7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77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77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77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77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77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77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4" name="Google Shape;2674;p77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675" name="Google Shape;2675;p77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77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77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77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79" name="Google Shape;2679;p77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77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77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77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77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77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77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7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7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7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7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7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7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7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7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77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77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696" name="Google Shape;2696;p77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7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7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7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7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7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77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7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7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7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7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7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708" name="Google Shape;2708;p77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7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7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7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7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77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77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77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77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77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77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77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77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1" name="Google Shape;2721;p77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722" name="Google Shape;2722;p77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77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4" name="Google Shape;2724;p77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77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77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77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77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77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77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77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77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733" name="Google Shape;2733;p77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77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77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77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77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77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77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77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77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77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743" name="Google Shape;2743;p77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77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77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77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77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77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749" name="Google Shape;2749;p77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77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77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7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7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77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77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77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77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77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9" name="Google Shape;2759;p77"/>
          <p:cNvGrpSpPr/>
          <p:nvPr/>
        </p:nvGrpSpPr>
        <p:grpSpPr>
          <a:xfrm>
            <a:off x="3554131" y="1233340"/>
            <a:ext cx="2078182" cy="1366558"/>
            <a:chOff x="235800" y="830650"/>
            <a:chExt cx="6978450" cy="4588844"/>
          </a:xfrm>
        </p:grpSpPr>
        <p:sp>
          <p:nvSpPr>
            <p:cNvPr id="2760" name="Google Shape;2760;p77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77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77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77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77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77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6" name="Google Shape;2766;p77"/>
          <p:cNvGrpSpPr/>
          <p:nvPr/>
        </p:nvGrpSpPr>
        <p:grpSpPr>
          <a:xfrm>
            <a:off x="742628" y="3064442"/>
            <a:ext cx="2622876" cy="1333540"/>
            <a:chOff x="238125" y="1038125"/>
            <a:chExt cx="7146800" cy="3633625"/>
          </a:xfrm>
        </p:grpSpPr>
        <p:sp>
          <p:nvSpPr>
            <p:cNvPr id="2767" name="Google Shape;2767;p77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77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77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77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7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77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77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77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7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7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7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77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77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77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77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77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77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77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77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77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77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77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77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77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77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77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77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77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77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77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77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77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77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77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77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77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77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77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77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77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77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77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77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77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77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77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77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77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77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77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77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77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77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77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77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77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77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77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77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77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77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77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77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77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77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77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77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77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77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77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77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77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77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77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77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77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77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77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77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77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77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77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77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77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77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77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77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77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77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77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77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77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77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77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77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77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77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77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77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77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77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77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77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77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77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77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77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77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77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77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77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77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77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77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77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77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77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77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77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77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77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77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77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77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77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77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77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77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77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77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77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77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77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77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77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77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77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77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77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77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77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77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77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77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77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77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77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77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77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77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77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77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77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77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77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77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77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77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77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77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77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77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77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77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77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77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77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77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77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77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77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77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77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77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77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77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77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77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77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77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77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77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77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77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77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77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77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77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77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77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77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77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77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77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77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77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77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77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77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77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77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77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77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77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77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77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77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77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77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77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77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77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77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77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77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77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77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77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77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77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77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77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77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77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77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77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77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77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77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77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77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77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77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77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77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77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77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77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77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77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77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77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77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77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77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77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77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77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77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77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77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77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77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77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77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77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7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77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77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77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77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77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77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77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77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7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7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7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77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77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77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77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77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77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77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77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7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7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77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77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7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7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7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77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77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77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77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77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77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77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77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77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77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77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77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77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7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7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7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7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7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7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77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77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77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77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77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77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77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77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77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77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7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7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7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77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77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77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77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77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77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77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77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7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7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77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7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7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7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77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77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77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77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77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77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77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77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77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77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77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77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77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77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77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7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77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77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77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77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77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77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77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77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77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77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77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77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77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77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77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77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77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77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77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77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77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77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77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77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77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77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77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77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77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77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77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77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77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77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77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77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77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77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77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77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77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77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77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77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77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77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77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77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77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77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77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77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77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77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77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77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77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77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77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77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77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77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77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77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77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77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77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77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77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77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77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77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77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77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77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77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77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77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77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77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77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77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77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77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77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77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77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77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77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77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77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77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77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77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77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77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77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77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77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77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77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77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77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77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77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77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77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77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77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77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77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77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77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77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77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77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77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77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77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77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77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77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77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77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77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77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77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77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77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77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77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77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77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77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77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77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7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77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77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77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77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77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77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77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77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77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77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77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7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7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77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77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77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77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77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7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7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7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77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77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7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7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7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7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7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7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7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7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77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7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77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77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7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7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7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77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77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77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77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77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77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77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77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77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77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77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77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77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77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77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77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77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7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77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77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7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7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7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77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7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77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7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7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7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7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7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77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77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7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77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77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77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77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77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77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77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77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77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77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77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77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77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77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7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77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77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77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77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77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77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77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77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77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77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77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77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77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77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77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77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77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77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77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77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77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77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77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77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77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77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77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77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77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77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77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77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77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77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77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77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77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77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77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77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77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77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77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77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77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77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77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77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77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77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77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77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77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77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77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77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77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77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77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77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77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77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77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77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77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77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77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77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77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77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77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77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77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77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77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77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77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77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77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77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77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77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77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77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77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77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77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77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77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77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77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77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77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77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77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77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77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77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77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77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77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77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77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77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77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77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77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77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77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77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77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77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77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77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77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77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77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77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77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77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77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77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77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77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77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77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77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77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77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77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77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77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77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77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77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77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77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77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77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77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77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77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77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77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77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77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77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77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77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77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77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77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77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77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77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77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77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77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77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77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77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77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77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77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77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77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77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77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77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77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77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77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77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77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77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77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77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77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77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77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77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77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77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77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77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77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77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77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77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77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77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77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77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77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77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77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77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77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77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77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77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77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77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77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77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77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77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77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77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77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77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77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77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77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77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77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77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77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77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77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77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77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77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77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77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77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77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77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77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77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77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77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77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77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77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77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77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77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77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77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77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77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77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77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77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77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77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77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77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77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77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77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77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77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77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77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77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77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77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77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77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77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77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77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77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77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77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77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77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77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77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77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77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77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77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77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77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77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77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77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77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77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77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77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77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77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77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77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77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77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77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77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77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77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77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77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77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77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77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77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77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77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77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77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77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77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77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77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77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77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77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77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77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77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77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77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77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77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77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77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77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77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77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77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77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77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77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77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77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77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77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77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77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77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77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77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77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77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77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77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77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77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77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77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77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77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77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77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77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77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77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77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77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77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77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77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77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77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77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77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77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77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77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77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77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77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77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77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77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77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77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77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77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77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77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77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77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77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77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77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77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77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77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77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77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77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77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77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77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77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77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77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77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77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77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77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77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77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77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77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77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77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77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77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77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77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77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77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77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77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77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77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77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77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77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77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77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77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77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77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77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77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77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77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77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77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77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77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77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77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77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77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77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77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77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77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77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77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77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77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77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77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77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77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77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77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77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77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77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77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77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77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77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77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77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77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77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77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77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77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77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77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77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77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77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77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77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77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77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77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77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77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77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77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77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77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77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77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77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77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77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77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77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77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77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77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77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77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77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77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77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77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77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77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77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77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77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77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77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77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77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77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77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77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77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77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77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77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77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77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77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77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77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77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77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77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77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77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77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77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77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77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77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77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77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77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77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77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77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77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77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77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77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77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77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77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77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77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77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77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77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77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77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77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77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77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77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77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77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77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77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77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77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77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77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77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77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77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77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77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77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77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77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77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77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77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77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77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77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77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77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77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77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77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77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77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77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77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77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77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77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77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77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77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77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77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77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77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77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77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77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77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77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77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77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77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77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77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77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77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77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77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77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77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77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77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77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77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77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77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77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77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77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77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77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77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77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77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77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77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77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77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77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77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77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77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77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77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77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77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77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77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77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77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77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77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77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77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77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77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77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77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77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77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77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77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77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77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77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77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77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77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77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77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77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77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77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77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77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77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77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77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77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77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77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77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77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77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77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77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77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77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77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77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77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77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77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77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77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77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77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77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77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77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77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77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77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77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77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77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77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77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77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77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77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77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77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77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77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77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77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77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77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77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77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77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77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77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77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77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77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77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77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77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77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77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77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77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77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77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77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77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77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77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77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77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77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77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77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77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77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77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77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77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77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77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77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77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77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77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77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77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77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77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77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77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77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77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77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77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77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77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77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77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77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77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77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77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77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77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77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77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77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77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77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77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77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77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77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77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77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77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77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77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77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77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77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77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77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77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77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77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77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77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77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77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77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77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77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77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77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77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77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77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77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77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77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77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77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77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77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77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77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77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77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77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77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77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77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77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77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77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77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77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77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77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77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77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77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77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77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77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77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77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77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77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77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77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77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77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77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77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77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77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77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77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77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77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77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77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77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77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77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77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77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77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77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77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77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77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77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77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77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77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77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77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77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77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77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77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77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77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77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77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77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77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77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77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77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77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77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77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77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77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77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77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77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77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77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77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77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77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77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77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77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77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77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77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77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77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77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77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77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77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77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77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77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77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77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77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77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77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77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77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77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77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77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77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77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77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77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77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77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77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77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77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77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77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77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77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77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77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77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77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77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77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77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77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77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77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77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77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77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77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77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77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77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77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77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77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77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77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77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77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77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77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77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77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77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77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77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77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77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77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77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77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77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77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77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77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77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77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77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77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77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77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77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77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77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77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77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77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77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77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77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77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77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77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77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77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77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77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77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77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77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77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77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77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77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77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77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77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77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77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77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77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77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77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77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77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77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77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77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9" name="Google Shape;4339;p77"/>
          <p:cNvGrpSpPr/>
          <p:nvPr/>
        </p:nvGrpSpPr>
        <p:grpSpPr>
          <a:xfrm>
            <a:off x="5857556" y="1206552"/>
            <a:ext cx="2590840" cy="1380235"/>
            <a:chOff x="233350" y="949250"/>
            <a:chExt cx="7137300" cy="3802300"/>
          </a:xfrm>
        </p:grpSpPr>
        <p:sp>
          <p:nvSpPr>
            <p:cNvPr id="4340" name="Google Shape;4340;p7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7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7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7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7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7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7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7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7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7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7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7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7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7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7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7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7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7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7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7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7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7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7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7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7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7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7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7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7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7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7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7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7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7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7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7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7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7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7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7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7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7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7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7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7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7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7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7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7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7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7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1" name="Google Shape;4391;p77"/>
          <p:cNvGrpSpPr/>
          <p:nvPr/>
        </p:nvGrpSpPr>
        <p:grpSpPr>
          <a:xfrm>
            <a:off x="7671985" y="3251325"/>
            <a:ext cx="104231" cy="320340"/>
            <a:chOff x="7564426" y="3224343"/>
            <a:chExt cx="119985" cy="368801"/>
          </a:xfrm>
        </p:grpSpPr>
        <p:sp>
          <p:nvSpPr>
            <p:cNvPr id="4392" name="Google Shape;4392;p77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77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4" name="Google Shape;4394;p77"/>
          <p:cNvGrpSpPr/>
          <p:nvPr/>
        </p:nvGrpSpPr>
        <p:grpSpPr>
          <a:xfrm>
            <a:off x="7371473" y="3245427"/>
            <a:ext cx="189489" cy="332132"/>
            <a:chOff x="8370831" y="3202002"/>
            <a:chExt cx="218129" cy="382376"/>
          </a:xfrm>
        </p:grpSpPr>
        <p:sp>
          <p:nvSpPr>
            <p:cNvPr id="4395" name="Google Shape;4395;p77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77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7" name="Google Shape;4397;p77"/>
          <p:cNvGrpSpPr/>
          <p:nvPr/>
        </p:nvGrpSpPr>
        <p:grpSpPr>
          <a:xfrm>
            <a:off x="8094863" y="3656559"/>
            <a:ext cx="309429" cy="267000"/>
            <a:chOff x="6742064" y="3750480"/>
            <a:chExt cx="399315" cy="344560"/>
          </a:xfrm>
        </p:grpSpPr>
        <p:sp>
          <p:nvSpPr>
            <p:cNvPr id="4398" name="Google Shape;4398;p77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77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0" name="Google Shape;4400;p77"/>
          <p:cNvGrpSpPr/>
          <p:nvPr/>
        </p:nvGrpSpPr>
        <p:grpSpPr>
          <a:xfrm>
            <a:off x="7633882" y="4007606"/>
            <a:ext cx="180437" cy="281608"/>
            <a:chOff x="7248525" y="3739696"/>
            <a:chExt cx="230531" cy="359790"/>
          </a:xfrm>
        </p:grpSpPr>
        <p:sp>
          <p:nvSpPr>
            <p:cNvPr id="4401" name="Google Shape;4401;p77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77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3" name="Google Shape;4403;p77"/>
          <p:cNvGrpSpPr/>
          <p:nvPr/>
        </p:nvGrpSpPr>
        <p:grpSpPr>
          <a:xfrm>
            <a:off x="7879801" y="3650830"/>
            <a:ext cx="162896" cy="278710"/>
            <a:chOff x="7601242" y="3729267"/>
            <a:chExt cx="222566" cy="380803"/>
          </a:xfrm>
        </p:grpSpPr>
        <p:sp>
          <p:nvSpPr>
            <p:cNvPr id="4404" name="Google Shape;4404;p77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77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6" name="Google Shape;4406;p77"/>
          <p:cNvSpPr/>
          <p:nvPr/>
        </p:nvSpPr>
        <p:spPr>
          <a:xfrm>
            <a:off x="7845827" y="3263187"/>
            <a:ext cx="230844" cy="296575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A5B7C6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7" name="Google Shape;4407;p77"/>
          <p:cNvGrpSpPr/>
          <p:nvPr/>
        </p:nvGrpSpPr>
        <p:grpSpPr>
          <a:xfrm>
            <a:off x="7369446" y="3651971"/>
            <a:ext cx="193543" cy="275990"/>
            <a:chOff x="8304647" y="3738687"/>
            <a:chExt cx="225076" cy="320956"/>
          </a:xfrm>
        </p:grpSpPr>
        <p:sp>
          <p:nvSpPr>
            <p:cNvPr id="4408" name="Google Shape;4408;p77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77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77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1" name="Google Shape;4411;p77"/>
          <p:cNvGrpSpPr/>
          <p:nvPr/>
        </p:nvGrpSpPr>
        <p:grpSpPr>
          <a:xfrm>
            <a:off x="7641939" y="3651971"/>
            <a:ext cx="178492" cy="275990"/>
            <a:chOff x="8615101" y="3738687"/>
            <a:chExt cx="207573" cy="320956"/>
          </a:xfrm>
        </p:grpSpPr>
        <p:sp>
          <p:nvSpPr>
            <p:cNvPr id="4412" name="Google Shape;4412;p77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77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77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5" name="Google Shape;4415;p77"/>
          <p:cNvSpPr/>
          <p:nvPr/>
        </p:nvSpPr>
        <p:spPr>
          <a:xfrm>
            <a:off x="8138379" y="3241854"/>
            <a:ext cx="222397" cy="288694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16" name="Google Shape;4416;p77"/>
          <p:cNvGrpSpPr/>
          <p:nvPr/>
        </p:nvGrpSpPr>
        <p:grpSpPr>
          <a:xfrm>
            <a:off x="6036644" y="3773459"/>
            <a:ext cx="557670" cy="511283"/>
            <a:chOff x="6015419" y="3716859"/>
            <a:chExt cx="557671" cy="511283"/>
          </a:xfrm>
        </p:grpSpPr>
        <p:sp>
          <p:nvSpPr>
            <p:cNvPr id="4417" name="Google Shape;4417;p77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8" name="Google Shape;4418;p77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4419" name="Google Shape;4419;p77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77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77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77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77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77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77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77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77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77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29" name="Google Shape;4429;p77"/>
          <p:cNvGrpSpPr/>
          <p:nvPr/>
        </p:nvGrpSpPr>
        <p:grpSpPr>
          <a:xfrm>
            <a:off x="6665529" y="3130228"/>
            <a:ext cx="576302" cy="511871"/>
            <a:chOff x="6644304" y="3073628"/>
            <a:chExt cx="576302" cy="511871"/>
          </a:xfrm>
        </p:grpSpPr>
        <p:sp>
          <p:nvSpPr>
            <p:cNvPr id="4430" name="Google Shape;4430;p77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31" name="Google Shape;4431;p77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4432" name="Google Shape;4432;p77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77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77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77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77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37" name="Google Shape;4437;p77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77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77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0" name="Google Shape;4440;p77"/>
          <p:cNvSpPr/>
          <p:nvPr/>
        </p:nvSpPr>
        <p:spPr>
          <a:xfrm>
            <a:off x="7009563" y="3146856"/>
            <a:ext cx="24269" cy="11004"/>
          </a:xfrm>
          <a:custGeom>
            <a:avLst/>
            <a:gdLst/>
            <a:ahLst/>
            <a:cxnLst/>
            <a:rect l="l" t="t" r="r" b="b"/>
            <a:pathLst>
              <a:path w="4206" h="1908" extrusionOk="0">
                <a:moveTo>
                  <a:pt x="2533" y="1"/>
                </a:moveTo>
                <a:cubicBezTo>
                  <a:pt x="1985" y="1"/>
                  <a:pt x="1354" y="226"/>
                  <a:pt x="0" y="709"/>
                </a:cubicBezTo>
                <a:cubicBezTo>
                  <a:pt x="1204" y="1500"/>
                  <a:pt x="1825" y="1908"/>
                  <a:pt x="2340" y="1908"/>
                </a:cubicBezTo>
                <a:cubicBezTo>
                  <a:pt x="2889" y="1908"/>
                  <a:pt x="3319" y="1447"/>
                  <a:pt x="4206" y="496"/>
                </a:cubicBezTo>
                <a:cubicBezTo>
                  <a:pt x="3427" y="173"/>
                  <a:pt x="3012" y="1"/>
                  <a:pt x="2533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1" name="Google Shape;4441;p77"/>
          <p:cNvGrpSpPr/>
          <p:nvPr/>
        </p:nvGrpSpPr>
        <p:grpSpPr>
          <a:xfrm>
            <a:off x="6673379" y="3773223"/>
            <a:ext cx="560631" cy="511352"/>
            <a:chOff x="6652154" y="3716623"/>
            <a:chExt cx="560631" cy="511352"/>
          </a:xfrm>
        </p:grpSpPr>
        <p:sp>
          <p:nvSpPr>
            <p:cNvPr id="4442" name="Google Shape;4442;p77"/>
            <p:cNvSpPr/>
            <p:nvPr/>
          </p:nvSpPr>
          <p:spPr>
            <a:xfrm>
              <a:off x="6652154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3" name="Google Shape;4443;p77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4444" name="Google Shape;4444;p77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77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77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77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77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77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77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77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77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77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77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77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77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7" name="Google Shape;4457;p77"/>
          <p:cNvGrpSpPr/>
          <p:nvPr/>
        </p:nvGrpSpPr>
        <p:grpSpPr>
          <a:xfrm>
            <a:off x="7867470" y="4054631"/>
            <a:ext cx="187557" cy="187557"/>
            <a:chOff x="8565775" y="671075"/>
            <a:chExt cx="441000" cy="441000"/>
          </a:xfrm>
        </p:grpSpPr>
        <p:sp>
          <p:nvSpPr>
            <p:cNvPr id="4458" name="Google Shape;4458;p77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gradFill>
              <a:gsLst>
                <a:gs pos="0">
                  <a:srgbClr val="869FB1">
                    <a:alpha val="65920"/>
                  </a:srgbClr>
                </a:gs>
                <a:gs pos="100000">
                  <a:srgbClr val="FFFFFF">
                    <a:alpha val="0"/>
                    <a:alpha val="659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77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0" name="Google Shape;4460;p77"/>
          <p:cNvSpPr/>
          <p:nvPr/>
        </p:nvSpPr>
        <p:spPr>
          <a:xfrm>
            <a:off x="8168685" y="4050552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7994A9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1" name="Google Shape;4461;p77"/>
          <p:cNvSpPr/>
          <p:nvPr/>
        </p:nvSpPr>
        <p:spPr>
          <a:xfrm flipH="1">
            <a:off x="7376923" y="4017007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2" name="Google Shape;4462;p77"/>
          <p:cNvGrpSpPr/>
          <p:nvPr/>
        </p:nvGrpSpPr>
        <p:grpSpPr>
          <a:xfrm>
            <a:off x="6021325" y="3132850"/>
            <a:ext cx="587871" cy="512373"/>
            <a:chOff x="6000100" y="3076250"/>
            <a:chExt cx="587871" cy="512373"/>
          </a:xfrm>
        </p:grpSpPr>
        <p:sp>
          <p:nvSpPr>
            <p:cNvPr id="4463" name="Google Shape;4463;p77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4" name="Google Shape;4464;p77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4465" name="Google Shape;4465;p77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77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77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77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77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77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77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72" name="Google Shape;4472;p77"/>
          <p:cNvGrpSpPr/>
          <p:nvPr/>
        </p:nvGrpSpPr>
        <p:grpSpPr>
          <a:xfrm>
            <a:off x="3597785" y="3065882"/>
            <a:ext cx="2241344" cy="1330656"/>
            <a:chOff x="3597785" y="3065882"/>
            <a:chExt cx="2241344" cy="1330656"/>
          </a:xfrm>
        </p:grpSpPr>
        <p:grpSp>
          <p:nvGrpSpPr>
            <p:cNvPr id="4473" name="Google Shape;4473;p77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4474" name="Google Shape;4474;p77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75" name="Google Shape;4475;p77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4476" name="Google Shape;4476;p77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7" name="Google Shape;4477;p77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78" name="Google Shape;4478;p77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4479" name="Google Shape;4479;p77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0" name="Google Shape;4480;p77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81" name="Google Shape;4481;p77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4482" name="Google Shape;4482;p77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4483" name="Google Shape;4483;p77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4" name="Google Shape;4484;p77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85" name="Google Shape;4485;p77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4486" name="Google Shape;4486;p77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7" name="Google Shape;4487;p77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88" name="Google Shape;4488;p77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4489" name="Google Shape;4489;p77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0" name="Google Shape;4490;p77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91" name="Google Shape;4491;p77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4492" name="Google Shape;4492;p77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3" name="Google Shape;4493;p77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94" name="Google Shape;4494;p77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4495" name="Google Shape;4495;p77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6" name="Google Shape;4496;p77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97" name="Google Shape;4497;p77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4498" name="Google Shape;4498;p77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4499" name="Google Shape;4499;p77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0" name="Google Shape;4500;p77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1" name="Google Shape;4501;p77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2" name="Google Shape;4502;p77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3" name="Google Shape;4503;p77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4" name="Google Shape;4504;p77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5" name="Google Shape;4505;p77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4506" name="Google Shape;4506;p77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7" name="Google Shape;4507;p77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8" name="Google Shape;4508;p77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4509" name="Google Shape;4509;p77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0" name="Google Shape;4510;p77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11" name="Google Shape;4511;p77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4512" name="Google Shape;4512;p77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3" name="Google Shape;4513;p77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14" name="Google Shape;4514;p77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4515" name="Google Shape;4515;p77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6" name="Google Shape;4516;p77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17" name="Google Shape;4517;p77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4518" name="Google Shape;4518;p77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9" name="Google Shape;4519;p77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20" name="Google Shape;4520;p77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4521" name="Google Shape;4521;p77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2" name="Google Shape;4522;p77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23" name="Google Shape;4523;p77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4524" name="Google Shape;4524;p77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5" name="Google Shape;4525;p77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26" name="Google Shape;4526;p77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4527" name="Google Shape;4527;p77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4528" name="Google Shape;4528;p77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9" name="Google Shape;4529;p77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0" name="Google Shape;4530;p77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1" name="Google Shape;4531;p77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4532" name="Google Shape;4532;p77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3" name="Google Shape;4533;p77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4" name="Google Shape;4534;p77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4535" name="Google Shape;4535;p77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6" name="Google Shape;4536;p77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7" name="Google Shape;4537;p77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4538" name="Google Shape;4538;p77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9" name="Google Shape;4539;p77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40" name="Google Shape;4540;p77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4541" name="Google Shape;4541;p77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2" name="Google Shape;4542;p77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43" name="Google Shape;4543;p77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4544" name="Google Shape;4544;p77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4545" name="Google Shape;4545;p77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6" name="Google Shape;4546;p77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7" name="Google Shape;4547;p77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8" name="Google Shape;4548;p77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49" name="Google Shape;4549;p77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4550" name="Google Shape;4550;p77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1" name="Google Shape;4551;p77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52" name="Google Shape;4552;p77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4553" name="Google Shape;4553;p77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4" name="Google Shape;4554;p77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55" name="Google Shape;4555;p77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4556" name="Google Shape;4556;p77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7" name="Google Shape;4557;p77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58" name="Google Shape;4558;p77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4559" name="Google Shape;4559;p77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0" name="Google Shape;4560;p77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61" name="Google Shape;4561;p77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4562" name="Google Shape;4562;p77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3" name="Google Shape;4563;p77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64" name="Google Shape;4564;p77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4565" name="Google Shape;4565;p77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6" name="Google Shape;4566;p77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67" name="Google Shape;4567;p77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4568" name="Google Shape;4568;p77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69" name="Google Shape;4569;p77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4570" name="Google Shape;4570;p77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1" name="Google Shape;4571;p77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72" name="Google Shape;4572;p77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4573" name="Google Shape;4573;p77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4" name="Google Shape;4574;p77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75" name="Google Shape;4575;p77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4576" name="Google Shape;4576;p77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4577" name="Google Shape;4577;p77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8" name="Google Shape;4578;p77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9" name="Google Shape;4579;p77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0" name="Google Shape;4580;p77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1" name="Google Shape;4581;p77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2" name="Google Shape;4582;p77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83" name="Google Shape;4583;p77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4584" name="Google Shape;4584;p77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5" name="Google Shape;4585;p77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86" name="Google Shape;4586;p77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4587" name="Google Shape;4587;p77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8" name="Google Shape;4588;p77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89" name="Google Shape;4589;p77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4590" name="Google Shape;4590;p77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1" name="Google Shape;4591;p77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92" name="Google Shape;4592;p77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4593" name="Google Shape;4593;p77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4" name="Google Shape;4594;p77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95" name="Google Shape;4595;p77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4596" name="Google Shape;4596;p77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7" name="Google Shape;4597;p77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98" name="Google Shape;4598;p77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4599" name="Google Shape;4599;p77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0" name="Google Shape;4600;p77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01" name="Google Shape;4601;p77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4602" name="Google Shape;4602;p77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3" name="Google Shape;4603;p77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04" name="Google Shape;4604;p77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4605" name="Google Shape;4605;p77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6" name="Google Shape;4606;p77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07" name="Google Shape;4607;p77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4608" name="Google Shape;4608;p77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9" name="Google Shape;4609;p77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610" name="Google Shape;4610;p77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4611" name="Google Shape;4611;p77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4612" name="Google Shape;4612;p77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3" name="Google Shape;4613;p77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4" name="Google Shape;4614;p77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5" name="Google Shape;4615;p77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6" name="Google Shape;4616;p77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7" name="Google Shape;4617;p77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8" name="Google Shape;4618;p77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9" name="Google Shape;4619;p77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0" name="Google Shape;4620;p77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1" name="Google Shape;4621;p77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2" name="Google Shape;4622;p77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3" name="Google Shape;4623;p77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4" name="Google Shape;4624;p77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5" name="Google Shape;4625;p77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6" name="Google Shape;4626;p77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7" name="Google Shape;4627;p77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8" name="Google Shape;4628;p77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29" name="Google Shape;4629;p77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4630" name="Google Shape;4630;p77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1" name="Google Shape;4631;p77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32" name="Google Shape;4632;p77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4633" name="Google Shape;4633;p77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4" name="Google Shape;4634;p77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35" name="Google Shape;4635;p77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4636" name="Google Shape;4636;p77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7" name="Google Shape;4637;p77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38" name="Google Shape;4638;p77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4639" name="Google Shape;4639;p77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0" name="Google Shape;4640;p77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41" name="Google Shape;4641;p77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4642" name="Google Shape;4642;p77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3" name="Google Shape;4643;p77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44" name="Google Shape;4644;p77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4645" name="Google Shape;4645;p77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6" name="Google Shape;4646;p77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47" name="Google Shape;4647;p77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4648" name="Google Shape;4648;p77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9" name="Google Shape;4649;p77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50" name="Google Shape;4650;p77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4651" name="Google Shape;4651;p77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2" name="Google Shape;4652;p77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53" name="Google Shape;4653;p77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4654" name="Google Shape;4654;p77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5" name="Google Shape;4655;p77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56" name="Google Shape;4656;p77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4657" name="Google Shape;4657;p77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8" name="Google Shape;4658;p77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59" name="Google Shape;4659;p77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4660" name="Google Shape;4660;p77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1" name="Google Shape;4661;p77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62" name="Google Shape;4662;p77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4663" name="Google Shape;4663;p77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4" name="Google Shape;4664;p77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65" name="Google Shape;4665;p77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4666" name="Google Shape;4666;p77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7" name="Google Shape;4667;p77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668" name="Google Shape;4668;p77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4669" name="Google Shape;4669;p77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70" name="Google Shape;4670;p77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4671" name="Google Shape;4671;p77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2" name="Google Shape;4672;p77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673" name="Google Shape;4673;p77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4674" name="Google Shape;4674;p77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5" name="Google Shape;4675;p77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676" name="Google Shape;4676;p77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4677" name="Google Shape;4677;p77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78" name="Google Shape;4678;p77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79" name="Google Shape;4679;p77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80" name="Google Shape;4680;p77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81" name="Google Shape;4681;p77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82" name="Google Shape;4682;p77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83" name="Google Shape;4683;p77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84" name="Google Shape;4684;p77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4685" name="Google Shape;4685;p77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4686" name="Google Shape;4686;p77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7" name="Google Shape;4687;p77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8" name="Google Shape;4688;p77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9" name="Google Shape;4689;p77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0" name="Google Shape;4690;p77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1" name="Google Shape;4691;p77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2" name="Google Shape;4692;p77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3" name="Google Shape;4693;p77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4" name="Google Shape;4694;p77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5" name="Google Shape;4695;p77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6" name="Google Shape;4696;p77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7" name="Google Shape;4697;p77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8" name="Google Shape;4698;p77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9" name="Google Shape;4699;p77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4700" name="Google Shape;4700;p77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4701" name="Google Shape;4701;p77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02" name="Google Shape;4702;p77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03" name="Google Shape;4703;p77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04" name="Google Shape;4704;p77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05" name="Google Shape;4705;p77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06" name="Google Shape;4706;p77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07" name="Google Shape;4707;p77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08" name="Google Shape;4708;p77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09" name="Google Shape;4709;p77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0" name="Google Shape;4710;p77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1" name="Google Shape;4711;p77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2" name="Google Shape;4712;p77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3" name="Google Shape;4713;p77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4" name="Google Shape;4714;p77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5" name="Google Shape;4715;p77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6" name="Google Shape;4716;p77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7" name="Google Shape;4717;p77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8" name="Google Shape;4718;p77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9" name="Google Shape;4719;p77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20" name="Google Shape;4720;p77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21" name="Google Shape;4721;p77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22" name="Google Shape;4722;p77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23" name="Google Shape;4723;p77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24" name="Google Shape;4724;p77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4725" name="Google Shape;4725;p77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4726" name="Google Shape;4726;p77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4727" name="Google Shape;4727;p77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4728" name="Google Shape;4728;p77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4729" name="Google Shape;4729;p77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4730" name="Google Shape;4730;p77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4731" name="Google Shape;4731;p77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4732" name="Google Shape;4732;p77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4733" name="Google Shape;4733;p77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4734" name="Google Shape;4734;p77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4735" name="Google Shape;4735;p77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4736" name="Google Shape;4736;p77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37" name="Google Shape;4737;p77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38" name="Google Shape;4738;p77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39" name="Google Shape;4739;p77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0" name="Google Shape;4740;p77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1" name="Google Shape;4741;p77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2" name="Google Shape;4742;p77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3" name="Google Shape;4743;p77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4" name="Google Shape;4744;p77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5" name="Google Shape;4745;p77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6" name="Google Shape;4746;p77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7" name="Google Shape;4747;p77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8" name="Google Shape;4748;p77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4749" name="Google Shape;4749;p77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4750" name="Google Shape;4750;p77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51" name="Google Shape;4751;p77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52" name="Google Shape;4752;p77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53" name="Google Shape;4753;p77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54" name="Google Shape;4754;p77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55" name="Google Shape;4755;p77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56" name="Google Shape;4756;p77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4757" name="Google Shape;4757;p77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4758" name="Google Shape;4758;p77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759" name="Google Shape;4759;p77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760" name="Google Shape;4760;p77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761" name="Google Shape;4761;p77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762" name="Google Shape;4762;p77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4763" name="Google Shape;4763;p77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4764" name="Google Shape;4764;p7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4765" name="Google Shape;4765;p7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4766" name="Google Shape;4766;p7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4767" name="Google Shape;4767;p7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4768" name="Google Shape;4768;p77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4769" name="Google Shape;4769;p77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4770" name="Google Shape;4770;p77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4771" name="Google Shape;4771;p77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4772" name="Google Shape;4772;p77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4773" name="Google Shape;4773;p77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4" name="Google Shape;4774;p77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75" name="Google Shape;4775;p77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4776" name="Google Shape;4776;p77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7" name="Google Shape;4777;p77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78" name="Google Shape;4778;p77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4779" name="Google Shape;4779;p77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0" name="Google Shape;4780;p77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81" name="Google Shape;4781;p77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4782" name="Google Shape;4782;p77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3" name="Google Shape;4783;p77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84" name="Google Shape;4784;p77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4785" name="Google Shape;4785;p77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6" name="Google Shape;4786;p77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87" name="Google Shape;4787;p77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4788" name="Google Shape;4788;p77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9" name="Google Shape;4789;p77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90" name="Google Shape;4790;p77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4791" name="Google Shape;4791;p77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2" name="Google Shape;4792;p77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93" name="Google Shape;4793;p77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4794" name="Google Shape;4794;p77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5" name="Google Shape;4795;p77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96" name="Google Shape;4796;p77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4797" name="Google Shape;4797;p77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8" name="Google Shape;4798;p77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99" name="Google Shape;4799;p77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4800" name="Google Shape;4800;p77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1" name="Google Shape;4801;p77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02" name="Google Shape;4802;p77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4803" name="Google Shape;4803;p77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4" name="Google Shape;4804;p77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05" name="Google Shape;4805;p77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4806" name="Google Shape;4806;p77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7" name="Google Shape;4807;p77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08" name="Google Shape;4808;p77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4809" name="Google Shape;4809;p77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0" name="Google Shape;4810;p77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11" name="Google Shape;4811;p77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4812" name="Google Shape;4812;p77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3" name="Google Shape;4813;p77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14" name="Google Shape;4814;p77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4815" name="Google Shape;4815;p77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6" name="Google Shape;4816;p77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17" name="Google Shape;4817;p77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4818" name="Google Shape;4818;p77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9" name="Google Shape;4819;p77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20" name="Google Shape;4820;p77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4821" name="Google Shape;4821;p77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2" name="Google Shape;4822;p77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23" name="Google Shape;4823;p77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4824" name="Google Shape;4824;p77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5" name="Google Shape;4825;p77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26" name="Google Shape;4826;p77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4827" name="Google Shape;4827;p77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8" name="Google Shape;4828;p77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29" name="Google Shape;4829;p77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4830" name="Google Shape;4830;p77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1" name="Google Shape;4831;p77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32" name="Google Shape;4832;p77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4833" name="Google Shape;4833;p77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4" name="Google Shape;4834;p77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35" name="Google Shape;4835;p77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4836" name="Google Shape;4836;p77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7" name="Google Shape;4837;p77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38" name="Google Shape;4838;p77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4839" name="Google Shape;4839;p77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0" name="Google Shape;4840;p77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41" name="Google Shape;4841;p77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4842" name="Google Shape;4842;p77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3" name="Google Shape;4843;p77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44" name="Google Shape;4844;p77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4845" name="Google Shape;4845;p77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6" name="Google Shape;4846;p77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47" name="Google Shape;4847;p77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4848" name="Google Shape;4848;p77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9" name="Google Shape;4849;p77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50" name="Google Shape;4850;p77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4851" name="Google Shape;4851;p77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2" name="Google Shape;4852;p77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53" name="Google Shape;4853;p77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4854" name="Google Shape;4854;p77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5" name="Google Shape;4855;p77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56" name="Google Shape;4856;p77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4857" name="Google Shape;4857;p77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8" name="Google Shape;4858;p77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59" name="Google Shape;4859;p77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4860" name="Google Shape;4860;p77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1" name="Google Shape;4861;p77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62" name="Google Shape;4862;p77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4863" name="Google Shape;4863;p77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4" name="Google Shape;4864;p77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65" name="Google Shape;4865;p77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4866" name="Google Shape;4866;p77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7" name="Google Shape;4867;p77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68" name="Google Shape;4868;p77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4869" name="Google Shape;4869;p77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0" name="Google Shape;4870;p77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71" name="Google Shape;4871;p77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4872" name="Google Shape;4872;p77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3" name="Google Shape;4873;p77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74" name="Google Shape;4874;p77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4875" name="Google Shape;4875;p77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6" name="Google Shape;4876;p77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77" name="Google Shape;4877;p77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4878" name="Google Shape;4878;p77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9" name="Google Shape;4879;p77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80" name="Google Shape;4880;p77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4881" name="Google Shape;4881;p77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2" name="Google Shape;4882;p77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83" name="Google Shape;4883;p77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4884" name="Google Shape;4884;p77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5" name="Google Shape;4885;p77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86" name="Google Shape;4886;p77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4887" name="Google Shape;4887;p77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8" name="Google Shape;4888;p77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89" name="Google Shape;4889;p77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4890" name="Google Shape;4890;p77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1" name="Google Shape;4891;p77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92" name="Google Shape;4892;p77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4893" name="Google Shape;4893;p77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4" name="Google Shape;4894;p77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95" name="Google Shape;4895;p77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4896" name="Google Shape;4896;p77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7" name="Google Shape;4897;p77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98" name="Google Shape;4898;p77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4899" name="Google Shape;4899;p77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0" name="Google Shape;4900;p77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01" name="Google Shape;4901;p77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4902" name="Google Shape;4902;p77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3" name="Google Shape;4903;p77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04" name="Google Shape;4904;p77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4905" name="Google Shape;4905;p77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6" name="Google Shape;4906;p77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07" name="Google Shape;4907;p77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4908" name="Google Shape;4908;p77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9" name="Google Shape;4909;p77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10" name="Google Shape;4910;p77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4911" name="Google Shape;4911;p77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2" name="Google Shape;4912;p77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13" name="Google Shape;4913;p77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4914" name="Google Shape;4914;p77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5" name="Google Shape;4915;p77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16" name="Google Shape;4916;p77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4917" name="Google Shape;4917;p77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8" name="Google Shape;4918;p77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19" name="Google Shape;4919;p77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4920" name="Google Shape;4920;p77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1" name="Google Shape;4921;p77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22" name="Google Shape;4922;p77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4923" name="Google Shape;4923;p77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4" name="Google Shape;4924;p77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25" name="Google Shape;4925;p77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4926" name="Google Shape;4926;p77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7" name="Google Shape;4927;p77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28" name="Google Shape;4928;p77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4929" name="Google Shape;4929;p77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0" name="Google Shape;4930;p77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31" name="Google Shape;4931;p77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4932" name="Google Shape;4932;p77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3" name="Google Shape;4933;p77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34" name="Google Shape;4934;p77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4935" name="Google Shape;4935;p77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6" name="Google Shape;4936;p77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37" name="Google Shape;4937;p77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4938" name="Google Shape;4938;p77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9" name="Google Shape;4939;p77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40" name="Google Shape;4940;p77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4941" name="Google Shape;4941;p77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2" name="Google Shape;4942;p77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43" name="Google Shape;4943;p77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4944" name="Google Shape;4944;p77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5" name="Google Shape;4945;p77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46" name="Google Shape;4946;p77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4947" name="Google Shape;4947;p77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8" name="Google Shape;4948;p77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49" name="Google Shape;4949;p77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4950" name="Google Shape;4950;p77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1" name="Google Shape;4951;p77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52" name="Google Shape;4952;p77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4953" name="Google Shape;4953;p77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4" name="Google Shape;4954;p77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55" name="Google Shape;4955;p77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4956" name="Google Shape;4956;p77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7" name="Google Shape;4957;p77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958" name="Google Shape;4958;p77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9" name="Google Shape;4959;p77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60" name="Google Shape;4960;p77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4961" name="Google Shape;4961;p77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2" name="Google Shape;4962;p77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3" name="Google Shape;4963;p77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4964" name="Google Shape;4964;p77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5" name="Google Shape;4965;p77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966" name="Google Shape;4966;p77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7" name="Google Shape;4967;p77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68" name="Google Shape;4968;p77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4969" name="Google Shape;4969;p77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0" name="Google Shape;4970;p77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71" name="Google Shape;4971;p77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4972" name="Google Shape;4972;p77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3" name="Google Shape;4973;p77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74" name="Google Shape;4974;p77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4975" name="Google Shape;4975;p77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6" name="Google Shape;4976;p77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77" name="Google Shape;4977;p77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4978" name="Google Shape;4978;p77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9" name="Google Shape;4979;p77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80" name="Google Shape;4980;p77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4981" name="Google Shape;4981;p77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2" name="Google Shape;4982;p77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83" name="Google Shape;4983;p77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4984" name="Google Shape;4984;p77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5" name="Google Shape;4985;p77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86" name="Google Shape;4986;p77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4987" name="Google Shape;4987;p77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8" name="Google Shape;4988;p77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89" name="Google Shape;4989;p77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4990" name="Google Shape;4990;p77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1" name="Google Shape;4991;p77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92" name="Google Shape;4992;p77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4993" name="Google Shape;4993;p77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4" name="Google Shape;4994;p77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95" name="Google Shape;4995;p77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4996" name="Google Shape;4996;p77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7" name="Google Shape;4997;p77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98" name="Google Shape;4998;p77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4999" name="Google Shape;4999;p77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0" name="Google Shape;5000;p77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01" name="Google Shape;5001;p77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5002" name="Google Shape;5002;p77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3" name="Google Shape;5003;p77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004" name="Google Shape;5004;p77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5" name="Google Shape;5005;p77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06" name="Google Shape;5006;p77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5007" name="Google Shape;5007;p77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8" name="Google Shape;5008;p77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09" name="Google Shape;5009;p77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5010" name="Google Shape;5010;p77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1" name="Google Shape;5011;p77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12" name="Google Shape;5012;p77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5013" name="Google Shape;5013;p77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4" name="Google Shape;5014;p77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15" name="Google Shape;5015;p77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5016" name="Google Shape;5016;p77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7" name="Google Shape;5017;p77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18" name="Google Shape;5018;p77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5019" name="Google Shape;5019;p77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0" name="Google Shape;5020;p77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21" name="Google Shape;5021;p77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5022" name="Google Shape;5022;p77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3" name="Google Shape;5023;p77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24" name="Google Shape;5024;p77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5025" name="Google Shape;5025;p77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6" name="Google Shape;5026;p77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27" name="Google Shape;5027;p77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5028" name="Google Shape;5028;p77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9" name="Google Shape;5029;p77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30" name="Google Shape;5030;p77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5031" name="Google Shape;5031;p77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2" name="Google Shape;5032;p77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33" name="Google Shape;5033;p77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5034" name="Google Shape;5034;p77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5" name="Google Shape;5035;p77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36" name="Google Shape;5036;p77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5037" name="Google Shape;5037;p77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8" name="Google Shape;5038;p77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39" name="Google Shape;5039;p77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5040" name="Google Shape;5040;p77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1" name="Google Shape;5041;p77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42" name="Google Shape;5042;p77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5043" name="Google Shape;5043;p77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4" name="Google Shape;5044;p77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45" name="Google Shape;5045;p77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5046" name="Google Shape;5046;p77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7" name="Google Shape;5047;p77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48" name="Google Shape;5048;p77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5049" name="Google Shape;5049;p77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0" name="Google Shape;5050;p77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51" name="Google Shape;5051;p77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5052" name="Google Shape;5052;p77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3" name="Google Shape;5053;p77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54" name="Google Shape;5054;p77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5055" name="Google Shape;5055;p77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6" name="Google Shape;5056;p77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57" name="Google Shape;5057;p77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5058" name="Google Shape;5058;p77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9" name="Google Shape;5059;p77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60" name="Google Shape;5060;p77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5061" name="Google Shape;5061;p77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2" name="Google Shape;5062;p77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63" name="Google Shape;5063;p77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5064" name="Google Shape;5064;p77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5" name="Google Shape;5065;p77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66" name="Google Shape;5066;p77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5067" name="Google Shape;5067;p77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8" name="Google Shape;5068;p77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69" name="Google Shape;5069;p77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5070" name="Google Shape;5070;p77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1" name="Google Shape;5071;p77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72" name="Google Shape;5072;p77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5073" name="Google Shape;5073;p77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4" name="Google Shape;5074;p77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75" name="Google Shape;5075;p77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5076" name="Google Shape;5076;p77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7" name="Google Shape;5077;p77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078" name="Google Shape;5078;p77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77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80" name="Google Shape;5080;p77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5081" name="Google Shape;5081;p77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2" name="Google Shape;5082;p77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83" name="Google Shape;5083;p77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5084" name="Google Shape;5084;p77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5" name="Google Shape;5085;p77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86" name="Google Shape;5086;p77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5087" name="Google Shape;5087;p77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8" name="Google Shape;5088;p77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089" name="Google Shape;5089;p77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5090" name="Google Shape;5090;p77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5091" name="Google Shape;5091;p77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2" name="Google Shape;5092;p77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3" name="Google Shape;5093;p77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4" name="Google Shape;5094;p77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5" name="Google Shape;5095;p77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6" name="Google Shape;5096;p77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7" name="Google Shape;5097;p77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8" name="Google Shape;5098;p77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9" name="Google Shape;5099;p77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0" name="Google Shape;5100;p77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1" name="Google Shape;5101;p77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2" name="Google Shape;5102;p77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3" name="Google Shape;5103;p77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4" name="Google Shape;5104;p77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5" name="Google Shape;5105;p77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6" name="Google Shape;5106;p77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7" name="Google Shape;5107;p77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8" name="Google Shape;5108;p77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9" name="Google Shape;5109;p77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0" name="Google Shape;5110;p77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1" name="Google Shape;5111;p77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2" name="Google Shape;5112;p77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3" name="Google Shape;5113;p77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4" name="Google Shape;5114;p77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5" name="Google Shape;5115;p77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6" name="Google Shape;5116;p77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7" name="Google Shape;5117;p77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8" name="Google Shape;5118;p77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9" name="Google Shape;5119;p77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0" name="Google Shape;5120;p77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1" name="Google Shape;5121;p77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2" name="Google Shape;5122;p77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3" name="Google Shape;5123;p77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4" name="Google Shape;5124;p77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5" name="Google Shape;5125;p77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6" name="Google Shape;5126;p77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7" name="Google Shape;5127;p77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8" name="Google Shape;5128;p77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9" name="Google Shape;5129;p77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0" name="Google Shape;5130;p77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1" name="Google Shape;5131;p77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2" name="Google Shape;5132;p77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3" name="Google Shape;5133;p77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4" name="Google Shape;5134;p77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5" name="Google Shape;5135;p77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6" name="Google Shape;5136;p77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7" name="Google Shape;5137;p77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8" name="Google Shape;5138;p77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9" name="Google Shape;5139;p77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0" name="Google Shape;5140;p77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1" name="Google Shape;5141;p77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2" name="Google Shape;5142;p77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3" name="Google Shape;5143;p77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4" name="Google Shape;5144;p77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5" name="Google Shape;5145;p77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6" name="Google Shape;5146;p77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47" name="Google Shape;5147;p77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5148" name="Google Shape;5148;p77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9" name="Google Shape;5149;p77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50" name="Google Shape;5150;p77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5151" name="Google Shape;5151;p77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2" name="Google Shape;5152;p77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53" name="Google Shape;5153;p77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5154" name="Google Shape;5154;p77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5" name="Google Shape;5155;p77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56" name="Google Shape;5156;p77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5157" name="Google Shape;5157;p77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8" name="Google Shape;5158;p77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59" name="Google Shape;5159;p77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5160" name="Google Shape;5160;p77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1" name="Google Shape;5161;p77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62" name="Google Shape;5162;p77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5163" name="Google Shape;5163;p77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4" name="Google Shape;5164;p77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65" name="Google Shape;5165;p77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5166" name="Google Shape;5166;p77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7" name="Google Shape;5167;p77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68" name="Google Shape;5168;p77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5169" name="Google Shape;5169;p77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0" name="Google Shape;5170;p77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71" name="Google Shape;5171;p77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5172" name="Google Shape;5172;p77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3" name="Google Shape;5173;p77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74" name="Google Shape;5174;p77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5175" name="Google Shape;5175;p77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6" name="Google Shape;5176;p77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77" name="Google Shape;5177;p77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5178" name="Google Shape;5178;p77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9" name="Google Shape;5179;p77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180" name="Google Shape;5180;p77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77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82" name="Google Shape;5182;p77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5183" name="Google Shape;5183;p77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4" name="Google Shape;5184;p77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85" name="Google Shape;5185;p77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5186" name="Google Shape;5186;p77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7" name="Google Shape;5187;p77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88" name="Google Shape;5188;p77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5189" name="Google Shape;5189;p77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0" name="Google Shape;5190;p77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91" name="Google Shape;5191;p77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5192" name="Google Shape;5192;p77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3" name="Google Shape;5193;p77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94" name="Google Shape;5194;p77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5195" name="Google Shape;5195;p77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6" name="Google Shape;5196;p77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97" name="Google Shape;5197;p77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5198" name="Google Shape;5198;p77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9" name="Google Shape;5199;p77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00" name="Google Shape;5200;p77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5201" name="Google Shape;5201;p77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2" name="Google Shape;5202;p77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03" name="Google Shape;5203;p77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5204" name="Google Shape;5204;p77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5" name="Google Shape;5205;p77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06" name="Google Shape;5206;p77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5207" name="Google Shape;5207;p77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8" name="Google Shape;5208;p77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09" name="Google Shape;5209;p77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5210" name="Google Shape;5210;p77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1" name="Google Shape;5211;p77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12" name="Google Shape;5212;p77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5213" name="Google Shape;5213;p77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4" name="Google Shape;5214;p77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15" name="Google Shape;5215;p77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5216" name="Google Shape;5216;p77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7" name="Google Shape;5217;p77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18" name="Google Shape;5218;p77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5219" name="Google Shape;5219;p77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0" name="Google Shape;5220;p77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21" name="Google Shape;5221;p77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5222" name="Google Shape;5222;p77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3" name="Google Shape;5223;p77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24" name="Google Shape;5224;p77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5225" name="Google Shape;5225;p77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6" name="Google Shape;5226;p77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27" name="Google Shape;5227;p77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5228" name="Google Shape;5228;p77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9" name="Google Shape;5229;p77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0" name="Google Shape;5230;p77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5231" name="Google Shape;5231;p77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2" name="Google Shape;5232;p77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3" name="Google Shape;5233;p77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5234" name="Google Shape;5234;p77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5" name="Google Shape;5235;p77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6" name="Google Shape;5236;p77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5237" name="Google Shape;5237;p77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8" name="Google Shape;5238;p77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9" name="Google Shape;5239;p77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5240" name="Google Shape;5240;p77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1" name="Google Shape;5241;p77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42" name="Google Shape;5242;p77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5243" name="Google Shape;5243;p77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4" name="Google Shape;5244;p77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45" name="Google Shape;5245;p77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5246" name="Google Shape;5246;p77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7" name="Google Shape;5247;p77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48" name="Google Shape;5248;p77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5249" name="Google Shape;5249;p77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0" name="Google Shape;5250;p77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51" name="Google Shape;5251;p77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5252" name="Google Shape;5252;p77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3" name="Google Shape;5253;p77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54" name="Google Shape;5254;p77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5255" name="Google Shape;5255;p77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6" name="Google Shape;5256;p77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57" name="Google Shape;5257;p77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5258" name="Google Shape;5258;p77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9" name="Google Shape;5259;p77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60" name="Google Shape;5260;p77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5261" name="Google Shape;5261;p77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2" name="Google Shape;5262;p77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63" name="Google Shape;5263;p77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5264" name="Google Shape;5264;p77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5" name="Google Shape;5265;p77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66" name="Google Shape;5266;p77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5267" name="Google Shape;5267;p77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8" name="Google Shape;5268;p77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69" name="Google Shape;5269;p77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5270" name="Google Shape;5270;p77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1" name="Google Shape;5271;p77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72" name="Google Shape;5272;p77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5273" name="Google Shape;5273;p77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4" name="Google Shape;5274;p77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75" name="Google Shape;5275;p77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5276" name="Google Shape;5276;p77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7" name="Google Shape;5277;p77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78" name="Google Shape;5278;p77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5279" name="Google Shape;5279;p77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0" name="Google Shape;5280;p77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81" name="Google Shape;5281;p77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5282" name="Google Shape;5282;p77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3" name="Google Shape;5283;p77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8" name="Google Shape;5288;p78"/>
          <p:cNvGrpSpPr/>
          <p:nvPr/>
        </p:nvGrpSpPr>
        <p:grpSpPr>
          <a:xfrm>
            <a:off x="729274" y="1175734"/>
            <a:ext cx="2507799" cy="206239"/>
            <a:chOff x="106648" y="895722"/>
            <a:chExt cx="4481413" cy="374300"/>
          </a:xfrm>
        </p:grpSpPr>
        <p:grpSp>
          <p:nvGrpSpPr>
            <p:cNvPr id="5289" name="Google Shape;5289;p78"/>
            <p:cNvGrpSpPr/>
            <p:nvPr/>
          </p:nvGrpSpPr>
          <p:grpSpPr>
            <a:xfrm>
              <a:off x="2233276" y="895722"/>
              <a:ext cx="1082667" cy="223591"/>
              <a:chOff x="4808316" y="2800065"/>
              <a:chExt cx="1999386" cy="412910"/>
            </a:xfrm>
          </p:grpSpPr>
          <p:sp>
            <p:nvSpPr>
              <p:cNvPr id="5290" name="Google Shape;5290;p78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91" name="Google Shape;5291;p78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5292" name="Google Shape;5292;p7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293" name="Google Shape;5293;p7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94" name="Google Shape;5294;p78"/>
            <p:cNvGrpSpPr/>
            <p:nvPr/>
          </p:nvGrpSpPr>
          <p:grpSpPr>
            <a:xfrm>
              <a:off x="106648" y="895722"/>
              <a:ext cx="1088401" cy="223591"/>
              <a:chOff x="881025" y="2800065"/>
              <a:chExt cx="2009975" cy="412910"/>
            </a:xfrm>
          </p:grpSpPr>
          <p:sp>
            <p:nvSpPr>
              <p:cNvPr id="5295" name="Google Shape;5295;p78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96" name="Google Shape;5296;p78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5297" name="Google Shape;5297;p7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298" name="Google Shape;5298;p7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99" name="Google Shape;5299;p78"/>
            <p:cNvGrpSpPr/>
            <p:nvPr/>
          </p:nvGrpSpPr>
          <p:grpSpPr>
            <a:xfrm>
              <a:off x="1172346" y="1047018"/>
              <a:ext cx="1083151" cy="223003"/>
              <a:chOff x="2849073" y="3079467"/>
              <a:chExt cx="2000279" cy="411825"/>
            </a:xfrm>
          </p:grpSpPr>
          <p:sp>
            <p:nvSpPr>
              <p:cNvPr id="5300" name="Google Shape;5300;p78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1" name="Google Shape;5301;p78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5302" name="Google Shape;5302;p7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303" name="Google Shape;5303;p7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04" name="Google Shape;5304;p78"/>
            <p:cNvGrpSpPr/>
            <p:nvPr/>
          </p:nvGrpSpPr>
          <p:grpSpPr>
            <a:xfrm>
              <a:off x="3290132" y="1047018"/>
              <a:ext cx="1297929" cy="223003"/>
              <a:chOff x="6760035" y="3079467"/>
              <a:chExt cx="2396914" cy="411825"/>
            </a:xfrm>
          </p:grpSpPr>
          <p:sp>
            <p:nvSpPr>
              <p:cNvPr id="5305" name="Google Shape;5305;p78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6" name="Google Shape;5306;p78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5307" name="Google Shape;5307;p7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308" name="Google Shape;5308;p7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09" name="Google Shape;5309;p78"/>
          <p:cNvGrpSpPr/>
          <p:nvPr/>
        </p:nvGrpSpPr>
        <p:grpSpPr>
          <a:xfrm>
            <a:off x="2147036" y="3575105"/>
            <a:ext cx="1086701" cy="799429"/>
            <a:chOff x="2183288" y="3555572"/>
            <a:chExt cx="1136241" cy="835873"/>
          </a:xfrm>
        </p:grpSpPr>
        <p:sp>
          <p:nvSpPr>
            <p:cNvPr id="5310" name="Google Shape;5310;p78"/>
            <p:cNvSpPr/>
            <p:nvPr/>
          </p:nvSpPr>
          <p:spPr>
            <a:xfrm>
              <a:off x="2673740" y="4350566"/>
              <a:ext cx="270028" cy="11697"/>
            </a:xfrm>
            <a:custGeom>
              <a:avLst/>
              <a:gdLst/>
              <a:ahLst/>
              <a:cxnLst/>
              <a:rect l="l" t="t" r="r" b="b"/>
              <a:pathLst>
                <a:path w="106520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11" name="Google Shape;5311;p78"/>
            <p:cNvGrpSpPr/>
            <p:nvPr/>
          </p:nvGrpSpPr>
          <p:grpSpPr>
            <a:xfrm>
              <a:off x="2205895" y="3637269"/>
              <a:ext cx="1089848" cy="724993"/>
              <a:chOff x="2205895" y="3637269"/>
              <a:chExt cx="1089848" cy="724993"/>
            </a:xfrm>
          </p:grpSpPr>
          <p:sp>
            <p:nvSpPr>
              <p:cNvPr id="5312" name="Google Shape;5312;p78"/>
              <p:cNvSpPr/>
              <p:nvPr/>
            </p:nvSpPr>
            <p:spPr>
              <a:xfrm>
                <a:off x="2205895" y="4204394"/>
                <a:ext cx="555376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78"/>
              <p:cNvSpPr/>
              <p:nvPr/>
            </p:nvSpPr>
            <p:spPr>
              <a:xfrm>
                <a:off x="2206834" y="3993916"/>
                <a:ext cx="218757" cy="153401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78"/>
              <p:cNvSpPr/>
              <p:nvPr/>
            </p:nvSpPr>
            <p:spPr>
              <a:xfrm>
                <a:off x="2487003" y="3847747"/>
                <a:ext cx="808740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78"/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78"/>
              <p:cNvSpPr/>
              <p:nvPr/>
            </p:nvSpPr>
            <p:spPr>
              <a:xfrm>
                <a:off x="2233143" y="3637269"/>
                <a:ext cx="621199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78"/>
              <p:cNvSpPr/>
              <p:nvPr/>
            </p:nvSpPr>
            <p:spPr>
              <a:xfrm>
                <a:off x="3004568" y="4350566"/>
                <a:ext cx="270028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18" name="Google Shape;5318;p78"/>
            <p:cNvSpPr/>
            <p:nvPr/>
          </p:nvSpPr>
          <p:spPr>
            <a:xfrm rot="5400000">
              <a:off x="2852961" y="3612770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19" name="Google Shape;5319;p78"/>
            <p:cNvCxnSpPr/>
            <p:nvPr/>
          </p:nvCxnSpPr>
          <p:spPr>
            <a:xfrm>
              <a:off x="2887992" y="3555572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5320" name="Google Shape;5320;p78"/>
            <p:cNvGrpSpPr/>
            <p:nvPr/>
          </p:nvGrpSpPr>
          <p:grpSpPr>
            <a:xfrm>
              <a:off x="3173850" y="3779426"/>
              <a:ext cx="145679" cy="70048"/>
              <a:chOff x="3173850" y="3779426"/>
              <a:chExt cx="145679" cy="70048"/>
            </a:xfrm>
          </p:grpSpPr>
          <p:cxnSp>
            <p:nvCxnSpPr>
              <p:cNvPr id="5321" name="Google Shape;5321;p78"/>
              <p:cNvCxnSpPr/>
              <p:nvPr/>
            </p:nvCxnSpPr>
            <p:spPr>
              <a:xfrm rot="10800000">
                <a:off x="3173850" y="3817250"/>
                <a:ext cx="945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5322" name="Google Shape;5322;p78"/>
              <p:cNvSpPr/>
              <p:nvPr/>
            </p:nvSpPr>
            <p:spPr>
              <a:xfrm rot="5400000">
                <a:off x="3254146" y="378409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23" name="Google Shape;5323;p78"/>
            <p:cNvGrpSpPr/>
            <p:nvPr/>
          </p:nvGrpSpPr>
          <p:grpSpPr>
            <a:xfrm>
              <a:off x="2183288" y="4139483"/>
              <a:ext cx="145133" cy="70048"/>
              <a:chOff x="2183288" y="4139483"/>
              <a:chExt cx="145133" cy="70048"/>
            </a:xfrm>
          </p:grpSpPr>
          <p:cxnSp>
            <p:nvCxnSpPr>
              <p:cNvPr id="5324" name="Google Shape;5324;p78"/>
              <p:cNvCxnSpPr/>
              <p:nvPr/>
            </p:nvCxnSpPr>
            <p:spPr>
              <a:xfrm rot="10800000">
                <a:off x="2239021" y="4174494"/>
                <a:ext cx="89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5325" name="Google Shape;5325;p78"/>
              <p:cNvSpPr/>
              <p:nvPr/>
            </p:nvSpPr>
            <p:spPr>
              <a:xfrm rot="5400000">
                <a:off x="2178622" y="4144149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26" name="Google Shape;5326;p78"/>
            <p:cNvSpPr/>
            <p:nvPr/>
          </p:nvSpPr>
          <p:spPr>
            <a:xfrm rot="5400000">
              <a:off x="2420934" y="3967554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27" name="Google Shape;5327;p78"/>
            <p:cNvCxnSpPr/>
            <p:nvPr/>
          </p:nvCxnSpPr>
          <p:spPr>
            <a:xfrm>
              <a:off x="2455973" y="3911736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5328" name="Google Shape;5328;p78"/>
            <p:cNvGrpSpPr/>
            <p:nvPr/>
          </p:nvGrpSpPr>
          <p:grpSpPr>
            <a:xfrm>
              <a:off x="2943836" y="4268886"/>
              <a:ext cx="60717" cy="122559"/>
              <a:chOff x="2943836" y="4268886"/>
              <a:chExt cx="60717" cy="122559"/>
            </a:xfrm>
          </p:grpSpPr>
          <p:sp>
            <p:nvSpPr>
              <p:cNvPr id="5329" name="Google Shape;5329;p78"/>
              <p:cNvSpPr/>
              <p:nvPr/>
            </p:nvSpPr>
            <p:spPr>
              <a:xfrm rot="5400000">
                <a:off x="2939170" y="432606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330" name="Google Shape;5330;p78"/>
              <p:cNvCxnSpPr/>
              <p:nvPr/>
            </p:nvCxnSpPr>
            <p:spPr>
              <a:xfrm>
                <a:off x="2974204" y="4268886"/>
                <a:ext cx="0" cy="5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</p:grpSp>
      <p:grpSp>
        <p:nvGrpSpPr>
          <p:cNvPr id="5331" name="Google Shape;5331;p78"/>
          <p:cNvGrpSpPr/>
          <p:nvPr/>
        </p:nvGrpSpPr>
        <p:grpSpPr>
          <a:xfrm>
            <a:off x="3409981" y="1496104"/>
            <a:ext cx="1675870" cy="758251"/>
            <a:chOff x="3530532" y="1496185"/>
            <a:chExt cx="1562000" cy="706730"/>
          </a:xfrm>
        </p:grpSpPr>
        <p:cxnSp>
          <p:nvCxnSpPr>
            <p:cNvPr id="5332" name="Google Shape;5332;p78"/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rgbClr val="A5B7C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5333" name="Google Shape;5333;p78"/>
            <p:cNvGrpSpPr/>
            <p:nvPr/>
          </p:nvGrpSpPr>
          <p:grpSpPr>
            <a:xfrm>
              <a:off x="3530532" y="1496185"/>
              <a:ext cx="323430" cy="463587"/>
              <a:chOff x="3530532" y="1496185"/>
              <a:chExt cx="323430" cy="463587"/>
            </a:xfrm>
          </p:grpSpPr>
          <p:grpSp>
            <p:nvGrpSpPr>
              <p:cNvPr id="5334" name="Google Shape;5334;p78"/>
              <p:cNvGrpSpPr/>
              <p:nvPr/>
            </p:nvGrpSpPr>
            <p:grpSpPr>
              <a:xfrm>
                <a:off x="3567462" y="1496185"/>
                <a:ext cx="286500" cy="361376"/>
                <a:chOff x="3567462" y="1496185"/>
                <a:chExt cx="286500" cy="361376"/>
              </a:xfrm>
            </p:grpSpPr>
            <p:cxnSp>
              <p:nvCxnSpPr>
                <p:cNvPr id="5335" name="Google Shape;5335;p78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336" name="Google Shape;5336;p78"/>
                <p:cNvSpPr/>
                <p:nvPr/>
              </p:nvSpPr>
              <p:spPr>
                <a:xfrm>
                  <a:off x="3567462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37" name="Google Shape;5337;p78"/>
              <p:cNvSpPr/>
              <p:nvPr/>
            </p:nvSpPr>
            <p:spPr>
              <a:xfrm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38" name="Google Shape;5338;p78"/>
            <p:cNvGrpSpPr/>
            <p:nvPr/>
          </p:nvGrpSpPr>
          <p:grpSpPr>
            <a:xfrm>
              <a:off x="3891569" y="1779209"/>
              <a:ext cx="323945" cy="423706"/>
              <a:chOff x="3891569" y="1779209"/>
              <a:chExt cx="323945" cy="423706"/>
            </a:xfrm>
          </p:grpSpPr>
          <p:grpSp>
            <p:nvGrpSpPr>
              <p:cNvPr id="5339" name="Google Shape;5339;p78"/>
              <p:cNvGrpSpPr/>
              <p:nvPr/>
            </p:nvGrpSpPr>
            <p:grpSpPr>
              <a:xfrm>
                <a:off x="3929014" y="1881638"/>
                <a:ext cx="286500" cy="321278"/>
                <a:chOff x="3929014" y="1881638"/>
                <a:chExt cx="286500" cy="321278"/>
              </a:xfrm>
            </p:grpSpPr>
            <p:cxnSp>
              <p:nvCxnSpPr>
                <p:cNvPr id="5340" name="Google Shape;5340;p78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341" name="Google Shape;5341;p78"/>
                <p:cNvSpPr/>
                <p:nvPr/>
              </p:nvSpPr>
              <p:spPr>
                <a:xfrm>
                  <a:off x="3929014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42" name="Google Shape;5342;p78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3" name="Google Shape;5343;p78"/>
            <p:cNvGrpSpPr/>
            <p:nvPr/>
          </p:nvGrpSpPr>
          <p:grpSpPr>
            <a:xfrm>
              <a:off x="4252606" y="1496185"/>
              <a:ext cx="324721" cy="463587"/>
              <a:chOff x="4252606" y="1496185"/>
              <a:chExt cx="324721" cy="463587"/>
            </a:xfrm>
          </p:grpSpPr>
          <p:grpSp>
            <p:nvGrpSpPr>
              <p:cNvPr id="5344" name="Google Shape;5344;p78"/>
              <p:cNvGrpSpPr/>
              <p:nvPr/>
            </p:nvGrpSpPr>
            <p:grpSpPr>
              <a:xfrm>
                <a:off x="4290828" y="1496185"/>
                <a:ext cx="286500" cy="361376"/>
                <a:chOff x="4290828" y="1496185"/>
                <a:chExt cx="286500" cy="361376"/>
              </a:xfrm>
            </p:grpSpPr>
            <p:cxnSp>
              <p:nvCxnSpPr>
                <p:cNvPr id="5345" name="Google Shape;5345;p78"/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346" name="Google Shape;5346;p78"/>
                <p:cNvSpPr/>
                <p:nvPr/>
              </p:nvSpPr>
              <p:spPr>
                <a:xfrm>
                  <a:off x="4290828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47" name="Google Shape;5347;p78"/>
              <p:cNvSpPr/>
              <p:nvPr/>
            </p:nvSpPr>
            <p:spPr>
              <a:xfrm>
                <a:off x="4252606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8" name="Google Shape;5348;p78"/>
            <p:cNvGrpSpPr/>
            <p:nvPr/>
          </p:nvGrpSpPr>
          <p:grpSpPr>
            <a:xfrm>
              <a:off x="4613643" y="1763716"/>
              <a:ext cx="325308" cy="439200"/>
              <a:chOff x="4613643" y="1763716"/>
              <a:chExt cx="325308" cy="439200"/>
            </a:xfrm>
          </p:grpSpPr>
          <p:grpSp>
            <p:nvGrpSpPr>
              <p:cNvPr id="5349" name="Google Shape;5349;p78"/>
              <p:cNvGrpSpPr/>
              <p:nvPr/>
            </p:nvGrpSpPr>
            <p:grpSpPr>
              <a:xfrm>
                <a:off x="4652451" y="1879538"/>
                <a:ext cx="286500" cy="323378"/>
                <a:chOff x="4652451" y="1879538"/>
                <a:chExt cx="286500" cy="323378"/>
              </a:xfrm>
            </p:grpSpPr>
            <p:cxnSp>
              <p:nvCxnSpPr>
                <p:cNvPr id="5350" name="Google Shape;5350;p78"/>
                <p:cNvCxnSpPr/>
                <p:nvPr/>
              </p:nvCxnSpPr>
              <p:spPr>
                <a:xfrm rot="10800000">
                  <a:off x="4707486" y="1879538"/>
                  <a:ext cx="0" cy="294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351" name="Google Shape;5351;p78"/>
                <p:cNvSpPr/>
                <p:nvPr/>
              </p:nvSpPr>
              <p:spPr>
                <a:xfrm>
                  <a:off x="4652451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52" name="Google Shape;5352;p78"/>
              <p:cNvSpPr/>
              <p:nvPr/>
            </p:nvSpPr>
            <p:spPr>
              <a:xfrm>
                <a:off x="4613643" y="1763716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53" name="Google Shape;5353;p78"/>
          <p:cNvGrpSpPr/>
          <p:nvPr/>
        </p:nvGrpSpPr>
        <p:grpSpPr>
          <a:xfrm>
            <a:off x="3421841" y="2349730"/>
            <a:ext cx="1652173" cy="391517"/>
            <a:chOff x="3512551" y="2358270"/>
            <a:chExt cx="1597383" cy="378533"/>
          </a:xfrm>
        </p:grpSpPr>
        <p:cxnSp>
          <p:nvCxnSpPr>
            <p:cNvPr id="5354" name="Google Shape;5354;p78"/>
            <p:cNvCxnSpPr>
              <a:stCxn id="5355" idx="6"/>
              <a:endCxn id="5356" idx="2"/>
            </p:cNvCxnSpPr>
            <p:nvPr/>
          </p:nvCxnSpPr>
          <p:spPr>
            <a:xfrm>
              <a:off x="3738198" y="2553118"/>
              <a:ext cx="11460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357" name="Google Shape;5357;p78"/>
            <p:cNvGrpSpPr/>
            <p:nvPr/>
          </p:nvGrpSpPr>
          <p:grpSpPr>
            <a:xfrm>
              <a:off x="3512551" y="2358270"/>
              <a:ext cx="225647" cy="307714"/>
              <a:chOff x="2182679" y="2004714"/>
              <a:chExt cx="792300" cy="1080458"/>
            </a:xfrm>
          </p:grpSpPr>
          <p:cxnSp>
            <p:nvCxnSpPr>
              <p:cNvPr id="5358" name="Google Shape;5358;p78"/>
              <p:cNvCxnSpPr>
                <a:stCxn id="5359" idx="0"/>
              </p:cNvCxnSpPr>
              <p:nvPr/>
            </p:nvCxnSpPr>
            <p:spPr>
              <a:xfrm rot="10800000">
                <a:off x="2578961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55" name="Google Shape;5355;p78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78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0" name="Google Shape;5360;p78"/>
            <p:cNvGrpSpPr/>
            <p:nvPr/>
          </p:nvGrpSpPr>
          <p:grpSpPr>
            <a:xfrm>
              <a:off x="3969644" y="2440153"/>
              <a:ext cx="225853" cy="296651"/>
              <a:chOff x="3775710" y="1729289"/>
              <a:chExt cx="136500" cy="179289"/>
            </a:xfrm>
          </p:grpSpPr>
          <p:cxnSp>
            <p:nvCxnSpPr>
              <p:cNvPr id="5361" name="Google Shape;5361;p78"/>
              <p:cNvCxnSpPr/>
              <p:nvPr/>
            </p:nvCxnSpPr>
            <p:spPr>
              <a:xfrm>
                <a:off x="3843851" y="1848278"/>
                <a:ext cx="0" cy="6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62" name="Google Shape;5362;p78"/>
              <p:cNvSpPr/>
              <p:nvPr/>
            </p:nvSpPr>
            <p:spPr>
              <a:xfrm>
                <a:off x="3775710" y="1729289"/>
                <a:ext cx="136500" cy="1365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78"/>
              <p:cNvSpPr/>
              <p:nvPr/>
            </p:nvSpPr>
            <p:spPr>
              <a:xfrm>
                <a:off x="3793133" y="1746713"/>
                <a:ext cx="101700" cy="1017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4" name="Google Shape;5364;p78"/>
            <p:cNvGrpSpPr/>
            <p:nvPr/>
          </p:nvGrpSpPr>
          <p:grpSpPr>
            <a:xfrm>
              <a:off x="4427051" y="2358270"/>
              <a:ext cx="225647" cy="307714"/>
              <a:chOff x="5393704" y="2004714"/>
              <a:chExt cx="792300" cy="1080458"/>
            </a:xfrm>
          </p:grpSpPr>
          <p:cxnSp>
            <p:nvCxnSpPr>
              <p:cNvPr id="5365" name="Google Shape;5365;p78"/>
              <p:cNvCxnSpPr>
                <a:stCxn id="5366" idx="0"/>
              </p:cNvCxnSpPr>
              <p:nvPr/>
            </p:nvCxnSpPr>
            <p:spPr>
              <a:xfrm rot="10800000">
                <a:off x="5789986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67" name="Google Shape;5367;p78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78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8" name="Google Shape;5368;p78"/>
            <p:cNvGrpSpPr/>
            <p:nvPr/>
          </p:nvGrpSpPr>
          <p:grpSpPr>
            <a:xfrm>
              <a:off x="4884287" y="2440252"/>
              <a:ext cx="225647" cy="296532"/>
              <a:chOff x="6999166" y="2292572"/>
              <a:chExt cx="792300" cy="1041192"/>
            </a:xfrm>
          </p:grpSpPr>
          <p:cxnSp>
            <p:nvCxnSpPr>
              <p:cNvPr id="5369" name="Google Shape;5369;p78"/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56" name="Google Shape;5356;p78"/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78"/>
              <p:cNvSpPr/>
              <p:nvPr/>
            </p:nvSpPr>
            <p:spPr>
              <a:xfrm>
                <a:off x="7100398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71" name="Google Shape;5371;p78"/>
          <p:cNvGrpSpPr/>
          <p:nvPr/>
        </p:nvGrpSpPr>
        <p:grpSpPr>
          <a:xfrm>
            <a:off x="6842649" y="1185930"/>
            <a:ext cx="1581844" cy="732818"/>
            <a:chOff x="634175" y="2986275"/>
            <a:chExt cx="3147949" cy="1458344"/>
          </a:xfrm>
        </p:grpSpPr>
        <p:cxnSp>
          <p:nvCxnSpPr>
            <p:cNvPr id="5372" name="Google Shape;5372;p78"/>
            <p:cNvCxnSpPr>
              <a:stCxn id="5373" idx="4"/>
              <a:endCxn id="5374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5" name="Google Shape;5375;p78"/>
            <p:cNvCxnSpPr>
              <a:stCxn id="5374" idx="0"/>
              <a:endCxn id="5376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7" name="Google Shape;5377;p78"/>
            <p:cNvCxnSpPr>
              <a:stCxn id="5376" idx="4"/>
              <a:endCxn id="5378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9" name="Google Shape;5379;p78"/>
            <p:cNvCxnSpPr>
              <a:stCxn id="5378" idx="0"/>
              <a:endCxn id="5380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380" name="Google Shape;5380;p78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78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5373;p78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8" name="Google Shape;5378;p78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4" name="Google Shape;5374;p78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1" name="Google Shape;5381;p78"/>
          <p:cNvGrpSpPr/>
          <p:nvPr/>
        </p:nvGrpSpPr>
        <p:grpSpPr>
          <a:xfrm>
            <a:off x="3410364" y="2880240"/>
            <a:ext cx="1675128" cy="313674"/>
            <a:chOff x="998425" y="1182125"/>
            <a:chExt cx="1065400" cy="199500"/>
          </a:xfrm>
        </p:grpSpPr>
        <p:sp>
          <p:nvSpPr>
            <p:cNvPr id="5382" name="Google Shape;5382;p78"/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78"/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78"/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78"/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78"/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7" name="Google Shape;5387;p78"/>
          <p:cNvGrpSpPr/>
          <p:nvPr/>
        </p:nvGrpSpPr>
        <p:grpSpPr>
          <a:xfrm>
            <a:off x="3410363" y="3836206"/>
            <a:ext cx="1675129" cy="525345"/>
            <a:chOff x="5194708" y="3484366"/>
            <a:chExt cx="3148148" cy="987304"/>
          </a:xfrm>
        </p:grpSpPr>
        <p:grpSp>
          <p:nvGrpSpPr>
            <p:cNvPr id="5388" name="Google Shape;5388;p78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5389" name="Google Shape;5389;p78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78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1" name="Google Shape;5391;p78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2" name="Google Shape;5392;p78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5393" name="Google Shape;5393;p78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78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78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6" name="Google Shape;5396;p78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5397" name="Google Shape;5397;p78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8" name="Google Shape;5398;p78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9" name="Google Shape;5399;p78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00" name="Google Shape;5400;p78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5401" name="Google Shape;5401;p78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78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3" name="Google Shape;5403;p78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04" name="Google Shape;5404;p78"/>
          <p:cNvGrpSpPr/>
          <p:nvPr/>
        </p:nvGrpSpPr>
        <p:grpSpPr>
          <a:xfrm>
            <a:off x="6844048" y="2482095"/>
            <a:ext cx="1579046" cy="522230"/>
            <a:chOff x="6853641" y="2534077"/>
            <a:chExt cx="1515545" cy="501229"/>
          </a:xfrm>
        </p:grpSpPr>
        <p:grpSp>
          <p:nvGrpSpPr>
            <p:cNvPr id="5405" name="Google Shape;5405;p78"/>
            <p:cNvGrpSpPr/>
            <p:nvPr/>
          </p:nvGrpSpPr>
          <p:grpSpPr>
            <a:xfrm>
              <a:off x="6853641" y="2618923"/>
              <a:ext cx="1515545" cy="324556"/>
              <a:chOff x="6853641" y="2618923"/>
              <a:chExt cx="1515545" cy="324556"/>
            </a:xfrm>
          </p:grpSpPr>
          <p:sp>
            <p:nvSpPr>
              <p:cNvPr id="5406" name="Google Shape;5406;p78"/>
              <p:cNvSpPr/>
              <p:nvPr/>
            </p:nvSpPr>
            <p:spPr>
              <a:xfrm>
                <a:off x="7747010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3" y="1075"/>
                      <a:pt x="327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6132" y="3951"/>
                      <a:pt x="7903" y="2178"/>
                      <a:pt x="7903" y="0"/>
                    </a:cubicBezTo>
                    <a:lnTo>
                      <a:pt x="7248" y="0"/>
                    </a:lnTo>
                    <a:cubicBezTo>
                      <a:pt x="7248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7" name="Google Shape;5407;p78"/>
              <p:cNvSpPr/>
              <p:nvPr/>
            </p:nvSpPr>
            <p:spPr>
              <a:xfrm>
                <a:off x="7449412" y="2618923"/>
                <a:ext cx="324496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3951" extrusionOk="0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8" name="Google Shape;5408;p78"/>
              <p:cNvSpPr/>
              <p:nvPr/>
            </p:nvSpPr>
            <p:spPr>
              <a:xfrm>
                <a:off x="6853641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9" name="Google Shape;5409;p78"/>
              <p:cNvSpPr/>
              <p:nvPr/>
            </p:nvSpPr>
            <p:spPr>
              <a:xfrm>
                <a:off x="7151691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0" name="Google Shape;5410;p78"/>
              <p:cNvSpPr/>
              <p:nvPr/>
            </p:nvSpPr>
            <p:spPr>
              <a:xfrm>
                <a:off x="8044362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9" y="0"/>
                    </a:moveTo>
                    <a:cubicBezTo>
                      <a:pt x="3955" y="0"/>
                      <a:pt x="3951" y="0"/>
                      <a:pt x="3947" y="0"/>
                    </a:cubicBezTo>
                    <a:cubicBezTo>
                      <a:pt x="1769" y="8"/>
                      <a:pt x="1" y="1786"/>
                      <a:pt x="7" y="3963"/>
                    </a:cubicBezTo>
                    <a:lnTo>
                      <a:pt x="664" y="3962"/>
                    </a:lnTo>
                    <a:cubicBezTo>
                      <a:pt x="658" y="2144"/>
                      <a:pt x="2132" y="661"/>
                      <a:pt x="3948" y="657"/>
                    </a:cubicBezTo>
                    <a:cubicBezTo>
                      <a:pt x="3952" y="657"/>
                      <a:pt x="3956" y="657"/>
                      <a:pt x="3960" y="657"/>
                    </a:cubicBezTo>
                    <a:cubicBezTo>
                      <a:pt x="5772" y="657"/>
                      <a:pt x="7249" y="2127"/>
                      <a:pt x="7255" y="3941"/>
                    </a:cubicBezTo>
                    <a:lnTo>
                      <a:pt x="7257" y="3941"/>
                    </a:lnTo>
                    <a:lnTo>
                      <a:pt x="7910" y="3939"/>
                    </a:lnTo>
                    <a:cubicBezTo>
                      <a:pt x="7908" y="3398"/>
                      <a:pt x="7796" y="2865"/>
                      <a:pt x="7578" y="2370"/>
                    </a:cubicBezTo>
                    <a:cubicBezTo>
                      <a:pt x="6967" y="976"/>
                      <a:pt x="5574" y="0"/>
                      <a:pt x="3959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11" name="Google Shape;5411;p78"/>
            <p:cNvSpPr/>
            <p:nvPr/>
          </p:nvSpPr>
          <p:spPr>
            <a:xfrm>
              <a:off x="6899264" y="2673830"/>
              <a:ext cx="225242" cy="361476"/>
            </a:xfrm>
            <a:custGeom>
              <a:avLst/>
              <a:gdLst/>
              <a:ahLst/>
              <a:cxnLst/>
              <a:rect l="l" t="t" r="r" b="b"/>
              <a:pathLst>
                <a:path w="5485" h="8802" extrusionOk="0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78"/>
            <p:cNvSpPr/>
            <p:nvPr/>
          </p:nvSpPr>
          <p:spPr>
            <a:xfrm>
              <a:off x="7198259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58" y="4600"/>
                  </a:moveTo>
                  <a:cubicBezTo>
                    <a:pt x="3050" y="4600"/>
                    <a:pt x="3243" y="4637"/>
                    <a:pt x="3427" y="4713"/>
                  </a:cubicBezTo>
                  <a:cubicBezTo>
                    <a:pt x="3985" y="4945"/>
                    <a:pt x="4347" y="5488"/>
                    <a:pt x="4347" y="6092"/>
                  </a:cubicBezTo>
                  <a:cubicBezTo>
                    <a:pt x="4347" y="6915"/>
                    <a:pt x="3679" y="7581"/>
                    <a:pt x="2856" y="7583"/>
                  </a:cubicBezTo>
                  <a:cubicBezTo>
                    <a:pt x="2254" y="7583"/>
                    <a:pt x="1709" y="7219"/>
                    <a:pt x="1479" y="6662"/>
                  </a:cubicBezTo>
                  <a:cubicBezTo>
                    <a:pt x="1248" y="6105"/>
                    <a:pt x="1376" y="5464"/>
                    <a:pt x="1802" y="5037"/>
                  </a:cubicBezTo>
                  <a:cubicBezTo>
                    <a:pt x="2087" y="4751"/>
                    <a:pt x="2469" y="4600"/>
                    <a:pt x="2858" y="4600"/>
                  </a:cubicBezTo>
                  <a:close/>
                  <a:moveTo>
                    <a:pt x="2883" y="0"/>
                  </a:moveTo>
                  <a:lnTo>
                    <a:pt x="1227" y="2097"/>
                  </a:lnTo>
                  <a:lnTo>
                    <a:pt x="2041" y="2097"/>
                  </a:lnTo>
                  <a:lnTo>
                    <a:pt x="2041" y="3530"/>
                  </a:lnTo>
                  <a:cubicBezTo>
                    <a:pt x="782" y="3930"/>
                    <a:pt x="1" y="5184"/>
                    <a:pt x="196" y="6491"/>
                  </a:cubicBezTo>
                  <a:cubicBezTo>
                    <a:pt x="393" y="7796"/>
                    <a:pt x="1507" y="8766"/>
                    <a:pt x="2827" y="8779"/>
                  </a:cubicBezTo>
                  <a:cubicBezTo>
                    <a:pt x="2837" y="8779"/>
                    <a:pt x="2847" y="8779"/>
                    <a:pt x="2857" y="8779"/>
                  </a:cubicBezTo>
                  <a:cubicBezTo>
                    <a:pt x="4165" y="8779"/>
                    <a:pt x="5285" y="7837"/>
                    <a:pt x="5506" y="6545"/>
                  </a:cubicBezTo>
                  <a:cubicBezTo>
                    <a:pt x="5729" y="5245"/>
                    <a:pt x="4974" y="3973"/>
                    <a:pt x="3724" y="3547"/>
                  </a:cubicBezTo>
                  <a:lnTo>
                    <a:pt x="3724" y="2097"/>
                  </a:lnTo>
                  <a:lnTo>
                    <a:pt x="4539" y="2097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78"/>
            <p:cNvSpPr/>
            <p:nvPr/>
          </p:nvSpPr>
          <p:spPr>
            <a:xfrm>
              <a:off x="7493639" y="2673830"/>
              <a:ext cx="225200" cy="361476"/>
            </a:xfrm>
            <a:custGeom>
              <a:avLst/>
              <a:gdLst/>
              <a:ahLst/>
              <a:cxnLst/>
              <a:rect l="l" t="t" r="r" b="b"/>
              <a:pathLst>
                <a:path w="5484" h="8802" extrusionOk="0">
                  <a:moveTo>
                    <a:pt x="2796" y="1197"/>
                  </a:moveTo>
                  <a:cubicBezTo>
                    <a:pt x="2988" y="1197"/>
                    <a:pt x="3181" y="1234"/>
                    <a:pt x="3365" y="1310"/>
                  </a:cubicBezTo>
                  <a:cubicBezTo>
                    <a:pt x="3922" y="1542"/>
                    <a:pt x="4286" y="2085"/>
                    <a:pt x="4286" y="2689"/>
                  </a:cubicBezTo>
                  <a:cubicBezTo>
                    <a:pt x="4284" y="3512"/>
                    <a:pt x="3618" y="4178"/>
                    <a:pt x="2795" y="4180"/>
                  </a:cubicBezTo>
                  <a:cubicBezTo>
                    <a:pt x="2191" y="4180"/>
                    <a:pt x="1649" y="3816"/>
                    <a:pt x="1418" y="3259"/>
                  </a:cubicBezTo>
                  <a:cubicBezTo>
                    <a:pt x="1187" y="2702"/>
                    <a:pt x="1314" y="2061"/>
                    <a:pt x="1740" y="1634"/>
                  </a:cubicBezTo>
                  <a:cubicBezTo>
                    <a:pt x="2026" y="1348"/>
                    <a:pt x="2408" y="1197"/>
                    <a:pt x="2796" y="1197"/>
                  </a:cubicBezTo>
                  <a:close/>
                  <a:moveTo>
                    <a:pt x="2794" y="1"/>
                  </a:moveTo>
                  <a:cubicBezTo>
                    <a:pt x="2254" y="1"/>
                    <a:pt x="1717" y="163"/>
                    <a:pt x="1258" y="484"/>
                  </a:cubicBezTo>
                  <a:cubicBezTo>
                    <a:pt x="436" y="1055"/>
                    <a:pt x="1" y="2037"/>
                    <a:pt x="127" y="3030"/>
                  </a:cubicBezTo>
                  <a:cubicBezTo>
                    <a:pt x="255" y="4023"/>
                    <a:pt x="923" y="4863"/>
                    <a:pt x="1862" y="5211"/>
                  </a:cubicBezTo>
                  <a:lnTo>
                    <a:pt x="1862" y="6705"/>
                  </a:lnTo>
                  <a:lnTo>
                    <a:pt x="1048" y="6705"/>
                  </a:lnTo>
                  <a:lnTo>
                    <a:pt x="2704" y="8801"/>
                  </a:lnTo>
                  <a:lnTo>
                    <a:pt x="4360" y="6705"/>
                  </a:lnTo>
                  <a:lnTo>
                    <a:pt x="3545" y="6705"/>
                  </a:lnTo>
                  <a:lnTo>
                    <a:pt x="3545" y="5270"/>
                  </a:lnTo>
                  <a:cubicBezTo>
                    <a:pt x="4693" y="4935"/>
                    <a:pt x="5484" y="3883"/>
                    <a:pt x="5484" y="2689"/>
                  </a:cubicBezTo>
                  <a:cubicBezTo>
                    <a:pt x="5482" y="1688"/>
                    <a:pt x="4927" y="769"/>
                    <a:pt x="4039" y="306"/>
                  </a:cubicBezTo>
                  <a:cubicBezTo>
                    <a:pt x="3647" y="102"/>
                    <a:pt x="3220" y="1"/>
                    <a:pt x="27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78"/>
            <p:cNvSpPr/>
            <p:nvPr/>
          </p:nvSpPr>
          <p:spPr>
            <a:xfrm>
              <a:off x="7792387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61" y="4601"/>
                  </a:moveTo>
                  <a:cubicBezTo>
                    <a:pt x="3053" y="4601"/>
                    <a:pt x="3247" y="4638"/>
                    <a:pt x="3431" y="4715"/>
                  </a:cubicBezTo>
                  <a:cubicBezTo>
                    <a:pt x="3988" y="4945"/>
                    <a:pt x="4351" y="5488"/>
                    <a:pt x="4351" y="6092"/>
                  </a:cubicBezTo>
                  <a:cubicBezTo>
                    <a:pt x="4350" y="6915"/>
                    <a:pt x="3684" y="7581"/>
                    <a:pt x="2861" y="7583"/>
                  </a:cubicBezTo>
                  <a:cubicBezTo>
                    <a:pt x="2259" y="7583"/>
                    <a:pt x="1714" y="7219"/>
                    <a:pt x="1483" y="6662"/>
                  </a:cubicBezTo>
                  <a:cubicBezTo>
                    <a:pt x="1253" y="6105"/>
                    <a:pt x="1381" y="5464"/>
                    <a:pt x="1807" y="5038"/>
                  </a:cubicBezTo>
                  <a:cubicBezTo>
                    <a:pt x="2092" y="4752"/>
                    <a:pt x="2473" y="4601"/>
                    <a:pt x="2861" y="4601"/>
                  </a:cubicBezTo>
                  <a:close/>
                  <a:moveTo>
                    <a:pt x="2870" y="0"/>
                  </a:moveTo>
                  <a:lnTo>
                    <a:pt x="1214" y="2097"/>
                  </a:lnTo>
                  <a:lnTo>
                    <a:pt x="2028" y="2097"/>
                  </a:lnTo>
                  <a:lnTo>
                    <a:pt x="2028" y="3536"/>
                  </a:lnTo>
                  <a:cubicBezTo>
                    <a:pt x="773" y="3944"/>
                    <a:pt x="1" y="5205"/>
                    <a:pt x="204" y="6508"/>
                  </a:cubicBezTo>
                  <a:cubicBezTo>
                    <a:pt x="409" y="7813"/>
                    <a:pt x="1532" y="8776"/>
                    <a:pt x="2851" y="8779"/>
                  </a:cubicBezTo>
                  <a:cubicBezTo>
                    <a:pt x="2854" y="8779"/>
                    <a:pt x="2858" y="8779"/>
                    <a:pt x="2861" y="8779"/>
                  </a:cubicBezTo>
                  <a:cubicBezTo>
                    <a:pt x="4178" y="8779"/>
                    <a:pt x="5300" y="7828"/>
                    <a:pt x="5514" y="6527"/>
                  </a:cubicBezTo>
                  <a:cubicBezTo>
                    <a:pt x="5729" y="5225"/>
                    <a:pt x="4965" y="3959"/>
                    <a:pt x="3713" y="3543"/>
                  </a:cubicBezTo>
                  <a:lnTo>
                    <a:pt x="3713" y="2097"/>
                  </a:lnTo>
                  <a:lnTo>
                    <a:pt x="4526" y="2097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78"/>
            <p:cNvSpPr/>
            <p:nvPr/>
          </p:nvSpPr>
          <p:spPr>
            <a:xfrm>
              <a:off x="8090150" y="2673789"/>
              <a:ext cx="225857" cy="361517"/>
            </a:xfrm>
            <a:custGeom>
              <a:avLst/>
              <a:gdLst/>
              <a:ahLst/>
              <a:cxnLst/>
              <a:rect l="l" t="t" r="r" b="b"/>
              <a:pathLst>
                <a:path w="5500" h="8803" extrusionOk="0">
                  <a:moveTo>
                    <a:pt x="2811" y="1198"/>
                  </a:moveTo>
                  <a:cubicBezTo>
                    <a:pt x="3003" y="1198"/>
                    <a:pt x="3197" y="1235"/>
                    <a:pt x="3381" y="1311"/>
                  </a:cubicBezTo>
                  <a:cubicBezTo>
                    <a:pt x="3938" y="1543"/>
                    <a:pt x="4302" y="2086"/>
                    <a:pt x="4302" y="2690"/>
                  </a:cubicBezTo>
                  <a:cubicBezTo>
                    <a:pt x="4300" y="3513"/>
                    <a:pt x="3634" y="4179"/>
                    <a:pt x="2811" y="4181"/>
                  </a:cubicBezTo>
                  <a:cubicBezTo>
                    <a:pt x="2209" y="4181"/>
                    <a:pt x="1664" y="3817"/>
                    <a:pt x="1434" y="3260"/>
                  </a:cubicBezTo>
                  <a:cubicBezTo>
                    <a:pt x="1203" y="2703"/>
                    <a:pt x="1330" y="2062"/>
                    <a:pt x="1757" y="1635"/>
                  </a:cubicBezTo>
                  <a:cubicBezTo>
                    <a:pt x="2042" y="1349"/>
                    <a:pt x="2423" y="1198"/>
                    <a:pt x="2811" y="1198"/>
                  </a:cubicBezTo>
                  <a:close/>
                  <a:moveTo>
                    <a:pt x="2812" y="1"/>
                  </a:moveTo>
                  <a:cubicBezTo>
                    <a:pt x="2257" y="1"/>
                    <a:pt x="1706" y="172"/>
                    <a:pt x="1238" y="509"/>
                  </a:cubicBezTo>
                  <a:cubicBezTo>
                    <a:pt x="420" y="1098"/>
                    <a:pt x="1" y="2097"/>
                    <a:pt x="154" y="3095"/>
                  </a:cubicBezTo>
                  <a:cubicBezTo>
                    <a:pt x="306" y="4093"/>
                    <a:pt x="1005" y="4920"/>
                    <a:pt x="1962" y="5239"/>
                  </a:cubicBezTo>
                  <a:lnTo>
                    <a:pt x="1962" y="6706"/>
                  </a:lnTo>
                  <a:lnTo>
                    <a:pt x="1149" y="6706"/>
                  </a:lnTo>
                  <a:lnTo>
                    <a:pt x="2804" y="8802"/>
                  </a:lnTo>
                  <a:lnTo>
                    <a:pt x="4460" y="6706"/>
                  </a:lnTo>
                  <a:lnTo>
                    <a:pt x="3645" y="6706"/>
                  </a:lnTo>
                  <a:lnTo>
                    <a:pt x="3645" y="5244"/>
                  </a:lnTo>
                  <a:cubicBezTo>
                    <a:pt x="4750" y="4882"/>
                    <a:pt x="5499" y="3852"/>
                    <a:pt x="5499" y="2690"/>
                  </a:cubicBezTo>
                  <a:cubicBezTo>
                    <a:pt x="5499" y="1679"/>
                    <a:pt x="4934" y="755"/>
                    <a:pt x="4036" y="296"/>
                  </a:cubicBezTo>
                  <a:cubicBezTo>
                    <a:pt x="3650" y="98"/>
                    <a:pt x="3230" y="1"/>
                    <a:pt x="28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6" name="Google Shape;5416;p78"/>
          <p:cNvGrpSpPr/>
          <p:nvPr/>
        </p:nvGrpSpPr>
        <p:grpSpPr>
          <a:xfrm>
            <a:off x="3438940" y="3357136"/>
            <a:ext cx="1617976" cy="346616"/>
            <a:chOff x="1808063" y="4294338"/>
            <a:chExt cx="3370782" cy="721817"/>
          </a:xfrm>
        </p:grpSpPr>
        <p:sp>
          <p:nvSpPr>
            <p:cNvPr id="5417" name="Google Shape;5417;p78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78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78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78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78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78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78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78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78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78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7" name="Google Shape;5427;p78"/>
          <p:cNvGrpSpPr/>
          <p:nvPr/>
        </p:nvGrpSpPr>
        <p:grpSpPr>
          <a:xfrm>
            <a:off x="5264936" y="4023886"/>
            <a:ext cx="1417067" cy="350605"/>
            <a:chOff x="4234950" y="2101012"/>
            <a:chExt cx="4219974" cy="1044090"/>
          </a:xfrm>
        </p:grpSpPr>
        <p:sp>
          <p:nvSpPr>
            <p:cNvPr id="5428" name="Google Shape;5428;p78"/>
            <p:cNvSpPr/>
            <p:nvPr/>
          </p:nvSpPr>
          <p:spPr>
            <a:xfrm rot="10800000">
              <a:off x="7528544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78"/>
            <p:cNvSpPr/>
            <p:nvPr/>
          </p:nvSpPr>
          <p:spPr>
            <a:xfrm rot="10800000">
              <a:off x="6487595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926" y="34892"/>
                  </a:lnTo>
                  <a:lnTo>
                    <a:pt x="34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78"/>
            <p:cNvSpPr/>
            <p:nvPr/>
          </p:nvSpPr>
          <p:spPr>
            <a:xfrm rot="10800000">
              <a:off x="5430819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0" y="1"/>
                  </a:moveTo>
                  <a:lnTo>
                    <a:pt x="0" y="34892"/>
                  </a:lnTo>
                  <a:lnTo>
                    <a:pt x="34925" y="34892"/>
                  </a:lnTo>
                  <a:lnTo>
                    <a:pt x="3492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78"/>
            <p:cNvSpPr/>
            <p:nvPr/>
          </p:nvSpPr>
          <p:spPr>
            <a:xfrm rot="10800000">
              <a:off x="4374848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78"/>
            <p:cNvSpPr/>
            <p:nvPr/>
          </p:nvSpPr>
          <p:spPr>
            <a:xfrm rot="10800000">
              <a:off x="7410780" y="2622683"/>
              <a:ext cx="1044144" cy="522420"/>
            </a:xfrm>
            <a:custGeom>
              <a:avLst/>
              <a:gdLst/>
              <a:ahLst/>
              <a:cxnLst/>
              <a:rect l="l" t="t" r="r" b="b"/>
              <a:pathLst>
                <a:path w="44066" h="22050" fill="none" extrusionOk="0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435D7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78"/>
            <p:cNvSpPr/>
            <p:nvPr/>
          </p:nvSpPr>
          <p:spPr>
            <a:xfrm rot="10800000">
              <a:off x="6366656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noFill/>
            <a:ln w="20850" cap="rnd" cmpd="sng">
              <a:solidFill>
                <a:srgbClr val="5F7D95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78"/>
            <p:cNvSpPr/>
            <p:nvPr/>
          </p:nvSpPr>
          <p:spPr>
            <a:xfrm rot="10800000">
              <a:off x="5322557" y="2622683"/>
              <a:ext cx="1044120" cy="522420"/>
            </a:xfrm>
            <a:custGeom>
              <a:avLst/>
              <a:gdLst/>
              <a:ahLst/>
              <a:cxnLst/>
              <a:rect l="l" t="t" r="r" b="b"/>
              <a:pathLst>
                <a:path w="44065" h="22050" fill="none" extrusionOk="0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869FB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78"/>
            <p:cNvSpPr/>
            <p:nvPr/>
          </p:nvSpPr>
          <p:spPr>
            <a:xfrm rot="10800000">
              <a:off x="4278434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noFill/>
            <a:ln w="20850" cap="rnd" cmpd="sng">
              <a:solidFill>
                <a:srgbClr val="BAC8D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78"/>
            <p:cNvSpPr/>
            <p:nvPr/>
          </p:nvSpPr>
          <p:spPr>
            <a:xfrm rot="10800000">
              <a:off x="7367296" y="2570459"/>
              <a:ext cx="86984" cy="86975"/>
            </a:xfrm>
            <a:custGeom>
              <a:avLst/>
              <a:gdLst/>
              <a:ahLst/>
              <a:cxnLst/>
              <a:rect l="l" t="t" r="r" b="b"/>
              <a:pathLst>
                <a:path w="3671" h="3671" extrusionOk="0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78"/>
            <p:cNvSpPr/>
            <p:nvPr/>
          </p:nvSpPr>
          <p:spPr>
            <a:xfrm rot="10800000">
              <a:off x="6323197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78"/>
            <p:cNvSpPr/>
            <p:nvPr/>
          </p:nvSpPr>
          <p:spPr>
            <a:xfrm rot="10800000">
              <a:off x="5279073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78"/>
            <p:cNvSpPr/>
            <p:nvPr/>
          </p:nvSpPr>
          <p:spPr>
            <a:xfrm rot="10800000">
              <a:off x="4234950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78"/>
            <p:cNvSpPr/>
            <p:nvPr/>
          </p:nvSpPr>
          <p:spPr>
            <a:xfrm rot="10800000">
              <a:off x="7541197" y="2231460"/>
              <a:ext cx="801483" cy="800617"/>
            </a:xfrm>
            <a:custGeom>
              <a:avLst/>
              <a:gdLst/>
              <a:ahLst/>
              <a:cxnLst/>
              <a:rect l="l" t="t" r="r" b="b"/>
              <a:pathLst>
                <a:path w="33825" h="33792" extrusionOk="0">
                  <a:moveTo>
                    <a:pt x="16912" y="1835"/>
                  </a:move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lose/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824" y="26219"/>
                    <a:pt x="33824" y="16879"/>
                  </a:cubicBezTo>
                  <a:cubicBezTo>
                    <a:pt x="33824" y="7539"/>
                    <a:pt x="26252" y="1"/>
                    <a:pt x="16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78"/>
            <p:cNvSpPr/>
            <p:nvPr/>
          </p:nvSpPr>
          <p:spPr>
            <a:xfrm rot="10800000">
              <a:off x="6488377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7" y="31923"/>
                    <a:pt x="1868" y="25185"/>
                    <a:pt x="1868" y="16879"/>
                  </a:cubicBezTo>
                  <a:cubicBezTo>
                    <a:pt x="1868" y="8573"/>
                    <a:pt x="8607" y="1835"/>
                    <a:pt x="16912" y="1835"/>
                  </a:cubicBezTo>
                  <a:cubicBezTo>
                    <a:pt x="25218" y="1835"/>
                    <a:pt x="31957" y="8573"/>
                    <a:pt x="31957" y="16879"/>
                  </a:cubicBezTo>
                  <a:cubicBezTo>
                    <a:pt x="31957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78"/>
            <p:cNvSpPr/>
            <p:nvPr/>
          </p:nvSpPr>
          <p:spPr>
            <a:xfrm rot="10800000">
              <a:off x="5434776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879" y="1"/>
                  </a:moveTo>
                  <a:cubicBezTo>
                    <a:pt x="7539" y="1"/>
                    <a:pt x="0" y="7539"/>
                    <a:pt x="0" y="16879"/>
                  </a:cubicBezTo>
                  <a:cubicBezTo>
                    <a:pt x="0" y="26219"/>
                    <a:pt x="7539" y="33791"/>
                    <a:pt x="16879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19" y="1"/>
                    <a:pt x="16879" y="1"/>
                  </a:cubicBezTo>
                  <a:close/>
                  <a:moveTo>
                    <a:pt x="16879" y="31923"/>
                  </a:moveTo>
                  <a:cubicBezTo>
                    <a:pt x="8573" y="31923"/>
                    <a:pt x="1835" y="25185"/>
                    <a:pt x="1835" y="16879"/>
                  </a:cubicBezTo>
                  <a:cubicBezTo>
                    <a:pt x="1835" y="8573"/>
                    <a:pt x="8573" y="1835"/>
                    <a:pt x="16879" y="1835"/>
                  </a:cubicBezTo>
                  <a:cubicBezTo>
                    <a:pt x="25185" y="1835"/>
                    <a:pt x="31923" y="8573"/>
                    <a:pt x="31923" y="16879"/>
                  </a:cubicBezTo>
                  <a:cubicBezTo>
                    <a:pt x="31923" y="25185"/>
                    <a:pt x="25185" y="31923"/>
                    <a:pt x="16879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78"/>
            <p:cNvSpPr/>
            <p:nvPr/>
          </p:nvSpPr>
          <p:spPr>
            <a:xfrm rot="10800000">
              <a:off x="4381980" y="2231460"/>
              <a:ext cx="800678" cy="800617"/>
            </a:xfrm>
            <a:custGeom>
              <a:avLst/>
              <a:gdLst/>
              <a:ahLst/>
              <a:cxnLst/>
              <a:rect l="l" t="t" r="r" b="b"/>
              <a:pathLst>
                <a:path w="33791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4" name="Google Shape;5444;p78"/>
          <p:cNvGrpSpPr/>
          <p:nvPr/>
        </p:nvGrpSpPr>
        <p:grpSpPr>
          <a:xfrm>
            <a:off x="6840408" y="2014643"/>
            <a:ext cx="1586327" cy="371557"/>
            <a:chOff x="1247650" y="2075423"/>
            <a:chExt cx="6648477" cy="1557238"/>
          </a:xfrm>
        </p:grpSpPr>
        <p:sp>
          <p:nvSpPr>
            <p:cNvPr id="5445" name="Google Shape;5445;p78"/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78"/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78"/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78"/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78"/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78"/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rgbClr val="191919"/>
            </a:solidFill>
            <a:ln w="19050" cap="flat" cmpd="sng">
              <a:solidFill>
                <a:srgbClr val="869FB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1" name="Google Shape;5451;p78"/>
          <p:cNvGrpSpPr/>
          <p:nvPr/>
        </p:nvGrpSpPr>
        <p:grpSpPr>
          <a:xfrm>
            <a:off x="5271678" y="1167833"/>
            <a:ext cx="1415601" cy="1648533"/>
            <a:chOff x="1839112" y="2209163"/>
            <a:chExt cx="1918159" cy="2233784"/>
          </a:xfrm>
        </p:grpSpPr>
        <p:sp>
          <p:nvSpPr>
            <p:cNvPr id="5452" name="Google Shape;5452;p78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78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78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55" name="Google Shape;5455;p78"/>
            <p:cNvCxnSpPr>
              <a:stCxn id="5452" idx="6"/>
              <a:endCxn id="5453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6" name="Google Shape;5456;p78"/>
            <p:cNvCxnSpPr>
              <a:stCxn id="5453" idx="4"/>
              <a:endCxn id="5457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8" name="Google Shape;5458;p78"/>
            <p:cNvCxnSpPr>
              <a:stCxn id="5457" idx="6"/>
              <a:endCxn id="5454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9" name="Google Shape;5459;p78"/>
            <p:cNvCxnSpPr>
              <a:stCxn id="5454" idx="4"/>
              <a:endCxn id="5460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57" name="Google Shape;5457;p78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78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78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62" name="Google Shape;5462;p78"/>
            <p:cNvCxnSpPr>
              <a:endCxn id="5461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63" name="Google Shape;5463;p78"/>
          <p:cNvGrpSpPr/>
          <p:nvPr/>
        </p:nvGrpSpPr>
        <p:grpSpPr>
          <a:xfrm>
            <a:off x="3428944" y="1185917"/>
            <a:ext cx="1637968" cy="154942"/>
            <a:chOff x="238125" y="2506075"/>
            <a:chExt cx="7115411" cy="673075"/>
          </a:xfrm>
        </p:grpSpPr>
        <p:sp>
          <p:nvSpPr>
            <p:cNvPr id="5464" name="Google Shape;5464;p78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78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78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78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78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9" name="Google Shape;5469;p78"/>
          <p:cNvGrpSpPr/>
          <p:nvPr/>
        </p:nvGrpSpPr>
        <p:grpSpPr>
          <a:xfrm>
            <a:off x="1969680" y="1500635"/>
            <a:ext cx="1262932" cy="785408"/>
            <a:chOff x="548861" y="389676"/>
            <a:chExt cx="3843371" cy="2390163"/>
          </a:xfrm>
        </p:grpSpPr>
        <p:cxnSp>
          <p:nvCxnSpPr>
            <p:cNvPr id="5470" name="Google Shape;5470;p78"/>
            <p:cNvCxnSpPr/>
            <p:nvPr/>
          </p:nvCxnSpPr>
          <p:spPr>
            <a:xfrm rot="10800000" flipH="1">
              <a:off x="3486925" y="1918250"/>
              <a:ext cx="742200" cy="690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1" name="Google Shape;5471;p78"/>
            <p:cNvCxnSpPr/>
            <p:nvPr/>
          </p:nvCxnSpPr>
          <p:spPr>
            <a:xfrm rot="-5400000" flipH="1">
              <a:off x="3486925" y="577350"/>
              <a:ext cx="650100" cy="650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2" name="Google Shape;5472;p78"/>
            <p:cNvCxnSpPr/>
            <p:nvPr/>
          </p:nvCxnSpPr>
          <p:spPr>
            <a:xfrm>
              <a:off x="2725450" y="576000"/>
              <a:ext cx="14106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3" name="Google Shape;5473;p78"/>
            <p:cNvCxnSpPr/>
            <p:nvPr/>
          </p:nvCxnSpPr>
          <p:spPr>
            <a:xfrm rot="10800000" flipH="1">
              <a:off x="756500" y="577975"/>
              <a:ext cx="1705500" cy="1049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4" name="Google Shape;5474;p78"/>
            <p:cNvCxnSpPr/>
            <p:nvPr/>
          </p:nvCxnSpPr>
          <p:spPr>
            <a:xfrm>
              <a:off x="760067" y="1625791"/>
              <a:ext cx="1689000" cy="974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75" name="Google Shape;5475;p78"/>
            <p:cNvSpPr/>
            <p:nvPr/>
          </p:nvSpPr>
          <p:spPr>
            <a:xfrm>
              <a:off x="548861" y="1338125"/>
              <a:ext cx="502050" cy="50287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76" name="Google Shape;5476;p78"/>
            <p:cNvCxnSpPr/>
            <p:nvPr/>
          </p:nvCxnSpPr>
          <p:spPr>
            <a:xfrm>
              <a:off x="2725450" y="2609025"/>
              <a:ext cx="14160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77" name="Google Shape;5477;p78"/>
            <p:cNvSpPr/>
            <p:nvPr/>
          </p:nvSpPr>
          <p:spPr>
            <a:xfrm>
              <a:off x="4095707" y="1083398"/>
              <a:ext cx="289400" cy="268650"/>
            </a:xfrm>
            <a:custGeom>
              <a:avLst/>
              <a:gdLst/>
              <a:ahLst/>
              <a:cxnLst/>
              <a:rect l="l" t="t" r="r" b="b"/>
              <a:pathLst>
                <a:path w="11576" h="10746" extrusionOk="0">
                  <a:moveTo>
                    <a:pt x="5775" y="1"/>
                  </a:moveTo>
                  <a:cubicBezTo>
                    <a:pt x="3179" y="1"/>
                    <a:pt x="889" y="1860"/>
                    <a:pt x="468" y="4506"/>
                  </a:cubicBezTo>
                  <a:cubicBezTo>
                    <a:pt x="1" y="7441"/>
                    <a:pt x="2002" y="10210"/>
                    <a:pt x="4904" y="10677"/>
                  </a:cubicBezTo>
                  <a:cubicBezTo>
                    <a:pt x="5194" y="10723"/>
                    <a:pt x="5483" y="10745"/>
                    <a:pt x="5768" y="10745"/>
                  </a:cubicBezTo>
                  <a:cubicBezTo>
                    <a:pt x="8364" y="10745"/>
                    <a:pt x="10655" y="8886"/>
                    <a:pt x="11075" y="6240"/>
                  </a:cubicBezTo>
                  <a:cubicBezTo>
                    <a:pt x="11576" y="3305"/>
                    <a:pt x="9574" y="536"/>
                    <a:pt x="6639" y="69"/>
                  </a:cubicBezTo>
                  <a:cubicBezTo>
                    <a:pt x="6349" y="23"/>
                    <a:pt x="6060" y="1"/>
                    <a:pt x="5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78"/>
            <p:cNvSpPr/>
            <p:nvPr/>
          </p:nvSpPr>
          <p:spPr>
            <a:xfrm>
              <a:off x="2421967" y="389676"/>
              <a:ext cx="383625" cy="371825"/>
            </a:xfrm>
            <a:custGeom>
              <a:avLst/>
              <a:gdLst/>
              <a:ahLst/>
              <a:cxnLst/>
              <a:rect l="l" t="t" r="r" b="b"/>
              <a:pathLst>
                <a:path w="15345" h="14873" extrusionOk="0">
                  <a:moveTo>
                    <a:pt x="7692" y="1"/>
                  </a:moveTo>
                  <a:cubicBezTo>
                    <a:pt x="7531" y="1"/>
                    <a:pt x="7369" y="6"/>
                    <a:pt x="7206" y="16"/>
                  </a:cubicBezTo>
                  <a:cubicBezTo>
                    <a:pt x="3136" y="283"/>
                    <a:pt x="0" y="3786"/>
                    <a:pt x="267" y="7889"/>
                  </a:cubicBezTo>
                  <a:cubicBezTo>
                    <a:pt x="493" y="11846"/>
                    <a:pt x="3790" y="14873"/>
                    <a:pt x="7706" y="14873"/>
                  </a:cubicBezTo>
                  <a:cubicBezTo>
                    <a:pt x="7850" y="14873"/>
                    <a:pt x="7994" y="14869"/>
                    <a:pt x="8140" y="14860"/>
                  </a:cubicBezTo>
                  <a:cubicBezTo>
                    <a:pt x="12243" y="14594"/>
                    <a:pt x="15345" y="11058"/>
                    <a:pt x="15111" y="6988"/>
                  </a:cubicBezTo>
                  <a:cubicBezTo>
                    <a:pt x="14855" y="3048"/>
                    <a:pt x="11585" y="1"/>
                    <a:pt x="76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78"/>
            <p:cNvSpPr/>
            <p:nvPr/>
          </p:nvSpPr>
          <p:spPr>
            <a:xfrm>
              <a:off x="4095707" y="426309"/>
              <a:ext cx="289400" cy="268850"/>
            </a:xfrm>
            <a:custGeom>
              <a:avLst/>
              <a:gdLst/>
              <a:ahLst/>
              <a:cxnLst/>
              <a:rect l="l" t="t" r="r" b="b"/>
              <a:pathLst>
                <a:path w="11576" h="10754" extrusionOk="0">
                  <a:moveTo>
                    <a:pt x="5736" y="0"/>
                  </a:moveTo>
                  <a:cubicBezTo>
                    <a:pt x="3156" y="0"/>
                    <a:pt x="887" y="1881"/>
                    <a:pt x="468" y="4513"/>
                  </a:cubicBezTo>
                  <a:cubicBezTo>
                    <a:pt x="1" y="7449"/>
                    <a:pt x="2002" y="10218"/>
                    <a:pt x="4904" y="10685"/>
                  </a:cubicBezTo>
                  <a:cubicBezTo>
                    <a:pt x="5194" y="10731"/>
                    <a:pt x="5483" y="10753"/>
                    <a:pt x="5768" y="10753"/>
                  </a:cubicBezTo>
                  <a:cubicBezTo>
                    <a:pt x="8364" y="10753"/>
                    <a:pt x="10655" y="8893"/>
                    <a:pt x="11075" y="6248"/>
                  </a:cubicBezTo>
                  <a:cubicBezTo>
                    <a:pt x="11576" y="3313"/>
                    <a:pt x="9574" y="544"/>
                    <a:pt x="6639" y="77"/>
                  </a:cubicBezTo>
                  <a:cubicBezTo>
                    <a:pt x="6335" y="25"/>
                    <a:pt x="6034" y="0"/>
                    <a:pt x="57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78"/>
            <p:cNvSpPr/>
            <p:nvPr/>
          </p:nvSpPr>
          <p:spPr>
            <a:xfrm>
              <a:off x="4102832" y="2474633"/>
              <a:ext cx="289400" cy="269425"/>
            </a:xfrm>
            <a:custGeom>
              <a:avLst/>
              <a:gdLst/>
              <a:ahLst/>
              <a:cxnLst/>
              <a:rect l="l" t="t" r="r" b="b"/>
              <a:pathLst>
                <a:path w="11576" h="10777" extrusionOk="0">
                  <a:moveTo>
                    <a:pt x="5787" y="0"/>
                  </a:moveTo>
                  <a:cubicBezTo>
                    <a:pt x="3185" y="0"/>
                    <a:pt x="889" y="1889"/>
                    <a:pt x="468" y="4538"/>
                  </a:cubicBezTo>
                  <a:cubicBezTo>
                    <a:pt x="1" y="7473"/>
                    <a:pt x="2002" y="10208"/>
                    <a:pt x="4938" y="10709"/>
                  </a:cubicBezTo>
                  <a:cubicBezTo>
                    <a:pt x="5221" y="10754"/>
                    <a:pt x="5503" y="10776"/>
                    <a:pt x="5781" y="10776"/>
                  </a:cubicBezTo>
                  <a:cubicBezTo>
                    <a:pt x="8358" y="10776"/>
                    <a:pt x="10654" y="8888"/>
                    <a:pt x="11075" y="6239"/>
                  </a:cubicBezTo>
                  <a:cubicBezTo>
                    <a:pt x="11576" y="3303"/>
                    <a:pt x="9574" y="535"/>
                    <a:pt x="6639" y="68"/>
                  </a:cubicBezTo>
                  <a:cubicBezTo>
                    <a:pt x="6352" y="22"/>
                    <a:pt x="6068" y="0"/>
                    <a:pt x="57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78"/>
            <p:cNvSpPr/>
            <p:nvPr/>
          </p:nvSpPr>
          <p:spPr>
            <a:xfrm>
              <a:off x="4095707" y="1772738"/>
              <a:ext cx="289400" cy="268825"/>
            </a:xfrm>
            <a:custGeom>
              <a:avLst/>
              <a:gdLst/>
              <a:ahLst/>
              <a:cxnLst/>
              <a:rect l="l" t="t" r="r" b="b"/>
              <a:pathLst>
                <a:path w="11576" h="10753" extrusionOk="0">
                  <a:moveTo>
                    <a:pt x="5786" y="1"/>
                  </a:moveTo>
                  <a:cubicBezTo>
                    <a:pt x="3185" y="1"/>
                    <a:pt x="889" y="1886"/>
                    <a:pt x="468" y="4505"/>
                  </a:cubicBezTo>
                  <a:cubicBezTo>
                    <a:pt x="1" y="7440"/>
                    <a:pt x="2002" y="10209"/>
                    <a:pt x="4904" y="10676"/>
                  </a:cubicBezTo>
                  <a:cubicBezTo>
                    <a:pt x="5208" y="10728"/>
                    <a:pt x="5509" y="10753"/>
                    <a:pt x="5807" y="10753"/>
                  </a:cubicBezTo>
                  <a:cubicBezTo>
                    <a:pt x="8387" y="10753"/>
                    <a:pt x="10657" y="8872"/>
                    <a:pt x="11075" y="6240"/>
                  </a:cubicBezTo>
                  <a:cubicBezTo>
                    <a:pt x="11576" y="3304"/>
                    <a:pt x="9574" y="535"/>
                    <a:pt x="6639" y="68"/>
                  </a:cubicBezTo>
                  <a:cubicBezTo>
                    <a:pt x="6352" y="23"/>
                    <a:pt x="6067" y="1"/>
                    <a:pt x="57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78"/>
            <p:cNvSpPr/>
            <p:nvPr/>
          </p:nvSpPr>
          <p:spPr>
            <a:xfrm>
              <a:off x="2422792" y="2408015"/>
              <a:ext cx="383650" cy="371825"/>
            </a:xfrm>
            <a:custGeom>
              <a:avLst/>
              <a:gdLst/>
              <a:ahLst/>
              <a:cxnLst/>
              <a:rect l="l" t="t" r="r" b="b"/>
              <a:pathLst>
                <a:path w="15346" h="14873" extrusionOk="0">
                  <a:moveTo>
                    <a:pt x="7697" y="0"/>
                  </a:moveTo>
                  <a:cubicBezTo>
                    <a:pt x="7535" y="0"/>
                    <a:pt x="7371" y="5"/>
                    <a:pt x="7206" y="16"/>
                  </a:cubicBezTo>
                  <a:cubicBezTo>
                    <a:pt x="3103" y="250"/>
                    <a:pt x="1" y="3785"/>
                    <a:pt x="268" y="7888"/>
                  </a:cubicBezTo>
                  <a:cubicBezTo>
                    <a:pt x="493" y="11846"/>
                    <a:pt x="3790" y="14872"/>
                    <a:pt x="7706" y="14872"/>
                  </a:cubicBezTo>
                  <a:cubicBezTo>
                    <a:pt x="7850" y="14872"/>
                    <a:pt x="7994" y="14868"/>
                    <a:pt x="8140" y="14860"/>
                  </a:cubicBezTo>
                  <a:cubicBezTo>
                    <a:pt x="12243" y="14593"/>
                    <a:pt x="15345" y="11057"/>
                    <a:pt x="15112" y="6954"/>
                  </a:cubicBezTo>
                  <a:cubicBezTo>
                    <a:pt x="14855" y="3016"/>
                    <a:pt x="11588" y="0"/>
                    <a:pt x="769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3" name="Google Shape;5483;p78"/>
          <p:cNvGrpSpPr/>
          <p:nvPr/>
        </p:nvGrpSpPr>
        <p:grpSpPr>
          <a:xfrm>
            <a:off x="757812" y="2607512"/>
            <a:ext cx="1412054" cy="633562"/>
            <a:chOff x="1187400" y="2529299"/>
            <a:chExt cx="6769193" cy="2241903"/>
          </a:xfrm>
        </p:grpSpPr>
        <p:sp>
          <p:nvSpPr>
            <p:cNvPr id="5484" name="Google Shape;5484;p78"/>
            <p:cNvSpPr/>
            <p:nvPr/>
          </p:nvSpPr>
          <p:spPr>
            <a:xfrm>
              <a:off x="3802943" y="2529299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5" name="Google Shape;5485;p78"/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6" name="Google Shape;5486;p78"/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7" name="Google Shape;5487;p78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8" name="Google Shape;5488;p78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9" name="Google Shape;5489;p78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90" name="Google Shape;5490;p78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5491" name="Google Shape;5491;p78"/>
            <p:cNvCxnSpPr>
              <a:stCxn id="5484" idx="2"/>
              <a:endCxn id="5485" idx="0"/>
            </p:cNvCxnSpPr>
            <p:nvPr/>
          </p:nvCxnSpPr>
          <p:spPr>
            <a:xfrm rot="-5400000" flipH="1">
              <a:off x="5228543" y="2315249"/>
              <a:ext cx="4572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92" name="Google Shape;5492;p78"/>
            <p:cNvCxnSpPr>
              <a:stCxn id="5486" idx="0"/>
              <a:endCxn id="5484" idx="2"/>
            </p:cNvCxnSpPr>
            <p:nvPr/>
          </p:nvCxnSpPr>
          <p:spPr>
            <a:xfrm rot="-5400000">
              <a:off x="3458247" y="2315250"/>
              <a:ext cx="4572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93" name="Google Shape;5493;p78"/>
            <p:cNvCxnSpPr>
              <a:stCxn id="5486" idx="2"/>
              <a:endCxn id="5488" idx="0"/>
            </p:cNvCxnSpPr>
            <p:nvPr/>
          </p:nvCxnSpPr>
          <p:spPr>
            <a:xfrm rot="-5400000" flipH="1">
              <a:off x="2995647" y="3677550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94" name="Google Shape;5494;p78"/>
            <p:cNvCxnSpPr>
              <a:stCxn id="5487" idx="0"/>
              <a:endCxn id="5486" idx="2"/>
            </p:cNvCxnSpPr>
            <p:nvPr/>
          </p:nvCxnSpPr>
          <p:spPr>
            <a:xfrm rot="-5400000">
              <a:off x="2150400" y="3677551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95" name="Google Shape;5495;p78"/>
            <p:cNvCxnSpPr>
              <a:stCxn id="5485" idx="2"/>
              <a:endCxn id="5490" idx="0"/>
            </p:cNvCxnSpPr>
            <p:nvPr/>
          </p:nvCxnSpPr>
          <p:spPr>
            <a:xfrm rot="-5400000" flipH="1">
              <a:off x="6536390" y="3677400"/>
              <a:ext cx="457200" cy="8454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96" name="Google Shape;5496;p78"/>
            <p:cNvCxnSpPr>
              <a:stCxn id="5489" idx="0"/>
              <a:endCxn id="5485" idx="2"/>
            </p:cNvCxnSpPr>
            <p:nvPr/>
          </p:nvCxnSpPr>
          <p:spPr>
            <a:xfrm rot="-5400000">
              <a:off x="5691000" y="3677551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497" name="Google Shape;5497;p78"/>
          <p:cNvGrpSpPr/>
          <p:nvPr/>
        </p:nvGrpSpPr>
        <p:grpSpPr>
          <a:xfrm>
            <a:off x="6844058" y="3100221"/>
            <a:ext cx="1579035" cy="540873"/>
            <a:chOff x="6895650" y="3126697"/>
            <a:chExt cx="1436662" cy="492105"/>
          </a:xfrm>
        </p:grpSpPr>
        <p:sp>
          <p:nvSpPr>
            <p:cNvPr id="5498" name="Google Shape;5498;p78"/>
            <p:cNvSpPr/>
            <p:nvPr/>
          </p:nvSpPr>
          <p:spPr>
            <a:xfrm>
              <a:off x="715182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78"/>
            <p:cNvSpPr/>
            <p:nvPr/>
          </p:nvSpPr>
          <p:spPr>
            <a:xfrm>
              <a:off x="766416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78"/>
            <p:cNvSpPr/>
            <p:nvPr/>
          </p:nvSpPr>
          <p:spPr>
            <a:xfrm>
              <a:off x="6895650" y="3127761"/>
              <a:ext cx="420489" cy="212471"/>
            </a:xfrm>
            <a:custGeom>
              <a:avLst/>
              <a:gdLst/>
              <a:ahLst/>
              <a:cxnLst/>
              <a:rect l="l" t="t" r="r" b="b"/>
              <a:pathLst>
                <a:path w="12652" h="6393" extrusionOk="0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78"/>
            <p:cNvSpPr/>
            <p:nvPr/>
          </p:nvSpPr>
          <p:spPr>
            <a:xfrm>
              <a:off x="7399482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78"/>
            <p:cNvSpPr/>
            <p:nvPr/>
          </p:nvSpPr>
          <p:spPr>
            <a:xfrm>
              <a:off x="7911823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03" name="Google Shape;5503;p78"/>
            <p:cNvGrpSpPr/>
            <p:nvPr/>
          </p:nvGrpSpPr>
          <p:grpSpPr>
            <a:xfrm>
              <a:off x="6995957" y="3335810"/>
              <a:ext cx="1230393" cy="71754"/>
              <a:chOff x="6995957" y="3287964"/>
              <a:chExt cx="1230393" cy="71754"/>
            </a:xfrm>
          </p:grpSpPr>
          <p:sp>
            <p:nvSpPr>
              <p:cNvPr id="5504" name="Google Shape;5504;p78"/>
              <p:cNvSpPr/>
              <p:nvPr/>
            </p:nvSpPr>
            <p:spPr>
              <a:xfrm>
                <a:off x="800673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1" y="647"/>
                    </a:moveTo>
                    <a:cubicBezTo>
                      <a:pt x="3723" y="647"/>
                      <a:pt x="3935" y="820"/>
                      <a:pt x="3936" y="1080"/>
                    </a:cubicBezTo>
                    <a:cubicBezTo>
                      <a:pt x="3936" y="1318"/>
                      <a:pt x="3743" y="1512"/>
                      <a:pt x="3504" y="1512"/>
                    </a:cubicBezTo>
                    <a:cubicBezTo>
                      <a:pt x="3118" y="1512"/>
                      <a:pt x="2924" y="1048"/>
                      <a:pt x="3198" y="775"/>
                    </a:cubicBezTo>
                    <a:cubicBezTo>
                      <a:pt x="3286" y="687"/>
                      <a:pt x="3395" y="647"/>
                      <a:pt x="3501" y="647"/>
                    </a:cubicBezTo>
                    <a:close/>
                    <a:moveTo>
                      <a:pt x="3504" y="0"/>
                    </a:moveTo>
                    <a:cubicBezTo>
                      <a:pt x="3051" y="0"/>
                      <a:pt x="2646" y="282"/>
                      <a:pt x="2490" y="708"/>
                    </a:cubicBezTo>
                    <a:lnTo>
                      <a:pt x="357" y="708"/>
                    </a:lnTo>
                    <a:cubicBezTo>
                      <a:pt x="160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60" y="1486"/>
                      <a:pt x="357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2" y="2159"/>
                    </a:cubicBezTo>
                    <a:cubicBezTo>
                      <a:pt x="3943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7" y="1336"/>
                      <a:pt x="6607" y="1150"/>
                    </a:cubicBezTo>
                    <a:lnTo>
                      <a:pt x="6607" y="1044"/>
                    </a:lnTo>
                    <a:cubicBezTo>
                      <a:pt x="6607" y="859"/>
                      <a:pt x="6457" y="710"/>
                      <a:pt x="6271" y="708"/>
                    </a:cubicBezTo>
                    <a:lnTo>
                      <a:pt x="4518" y="708"/>
                    </a:lnTo>
                    <a:cubicBezTo>
                      <a:pt x="4362" y="282"/>
                      <a:pt x="3957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5" name="Google Shape;5505;p78"/>
              <p:cNvSpPr/>
              <p:nvPr/>
            </p:nvSpPr>
            <p:spPr>
              <a:xfrm>
                <a:off x="7756540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1" y="1512"/>
                      <a:pt x="3503" y="1512"/>
                    </a:cubicBezTo>
                    <a:cubicBezTo>
                      <a:pt x="3117" y="1512"/>
                      <a:pt x="2925" y="1048"/>
                      <a:pt x="3197" y="775"/>
                    </a:cubicBezTo>
                    <a:cubicBezTo>
                      <a:pt x="3285" y="687"/>
                      <a:pt x="3393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49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1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6" y="859"/>
                      <a:pt x="6455" y="708"/>
                      <a:pt x="6270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6" name="Google Shape;5506;p78"/>
              <p:cNvSpPr/>
              <p:nvPr/>
            </p:nvSpPr>
            <p:spPr>
              <a:xfrm>
                <a:off x="749644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4" y="1512"/>
                    </a:cubicBezTo>
                    <a:cubicBezTo>
                      <a:pt x="3119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4" y="0"/>
                    </a:moveTo>
                    <a:cubicBezTo>
                      <a:pt x="3050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9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1" y="282"/>
                      <a:pt x="3958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7" name="Google Shape;5507;p78"/>
              <p:cNvSpPr/>
              <p:nvPr/>
            </p:nvSpPr>
            <p:spPr>
              <a:xfrm>
                <a:off x="72437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3" y="1512"/>
                    </a:cubicBezTo>
                    <a:cubicBezTo>
                      <a:pt x="3118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50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1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8" name="Google Shape;5508;p78"/>
              <p:cNvSpPr/>
              <p:nvPr/>
            </p:nvSpPr>
            <p:spPr>
              <a:xfrm>
                <a:off x="69959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2" y="647"/>
                    </a:moveTo>
                    <a:cubicBezTo>
                      <a:pt x="3724" y="647"/>
                      <a:pt x="3937" y="820"/>
                      <a:pt x="3937" y="1080"/>
                    </a:cubicBezTo>
                    <a:cubicBezTo>
                      <a:pt x="3937" y="1318"/>
                      <a:pt x="3743" y="1512"/>
                      <a:pt x="3505" y="1512"/>
                    </a:cubicBezTo>
                    <a:cubicBezTo>
                      <a:pt x="3119" y="1512"/>
                      <a:pt x="2926" y="1048"/>
                      <a:pt x="3199" y="775"/>
                    </a:cubicBezTo>
                    <a:cubicBezTo>
                      <a:pt x="3287" y="687"/>
                      <a:pt x="3395" y="647"/>
                      <a:pt x="3502" y="647"/>
                    </a:cubicBezTo>
                    <a:close/>
                    <a:moveTo>
                      <a:pt x="3505" y="0"/>
                    </a:moveTo>
                    <a:cubicBezTo>
                      <a:pt x="3051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61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61" y="1486"/>
                      <a:pt x="358" y="1486"/>
                    </a:cubicBezTo>
                    <a:lnTo>
                      <a:pt x="2504" y="1486"/>
                    </a:lnTo>
                    <a:cubicBezTo>
                      <a:pt x="2669" y="1893"/>
                      <a:pt x="3064" y="2159"/>
                      <a:pt x="3505" y="2159"/>
                    </a:cubicBezTo>
                    <a:cubicBezTo>
                      <a:pt x="3943" y="2159"/>
                      <a:pt x="4339" y="1893"/>
                      <a:pt x="4505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3" y="282"/>
                      <a:pt x="3958" y="0"/>
                      <a:pt x="3505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09" name="Google Shape;5509;p78"/>
          <p:cNvGrpSpPr/>
          <p:nvPr/>
        </p:nvGrpSpPr>
        <p:grpSpPr>
          <a:xfrm>
            <a:off x="6842640" y="3736984"/>
            <a:ext cx="1581862" cy="650625"/>
            <a:chOff x="6777990" y="3710194"/>
            <a:chExt cx="1646915" cy="677382"/>
          </a:xfrm>
        </p:grpSpPr>
        <p:grpSp>
          <p:nvGrpSpPr>
            <p:cNvPr id="5510" name="Google Shape;5510;p78"/>
            <p:cNvGrpSpPr/>
            <p:nvPr/>
          </p:nvGrpSpPr>
          <p:grpSpPr>
            <a:xfrm>
              <a:off x="6777990" y="3874492"/>
              <a:ext cx="411129" cy="513083"/>
              <a:chOff x="6777990" y="3874492"/>
              <a:chExt cx="411129" cy="513083"/>
            </a:xfrm>
          </p:grpSpPr>
          <p:cxnSp>
            <p:nvCxnSpPr>
              <p:cNvPr id="5511" name="Google Shape;5511;p78"/>
              <p:cNvCxnSpPr/>
              <p:nvPr/>
            </p:nvCxnSpPr>
            <p:spPr>
              <a:xfrm>
                <a:off x="6977019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5512" name="Google Shape;5512;p78"/>
              <p:cNvSpPr/>
              <p:nvPr/>
            </p:nvSpPr>
            <p:spPr>
              <a:xfrm>
                <a:off x="6777990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3" name="Google Shape;5513;p78"/>
            <p:cNvGrpSpPr/>
            <p:nvPr/>
          </p:nvGrpSpPr>
          <p:grpSpPr>
            <a:xfrm>
              <a:off x="7188425" y="3710194"/>
              <a:ext cx="411123" cy="520535"/>
              <a:chOff x="7188425" y="3710194"/>
              <a:chExt cx="411123" cy="520535"/>
            </a:xfrm>
          </p:grpSpPr>
          <p:cxnSp>
            <p:nvCxnSpPr>
              <p:cNvPr id="5514" name="Google Shape;5514;p78"/>
              <p:cNvCxnSpPr/>
              <p:nvPr/>
            </p:nvCxnSpPr>
            <p:spPr>
              <a:xfrm rot="10800000">
                <a:off x="7393988" y="3710194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5515" name="Google Shape;5515;p78"/>
              <p:cNvSpPr/>
              <p:nvPr/>
            </p:nvSpPr>
            <p:spPr>
              <a:xfrm>
                <a:off x="7188425" y="3874492"/>
                <a:ext cx="411123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1" h="60023" extrusionOk="0">
                    <a:moveTo>
                      <a:pt x="17274" y="0"/>
                    </a:moveTo>
                    <a:lnTo>
                      <a:pt x="0" y="30011"/>
                    </a:lnTo>
                    <a:lnTo>
                      <a:pt x="17274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6" name="Google Shape;5516;p78"/>
            <p:cNvGrpSpPr/>
            <p:nvPr/>
          </p:nvGrpSpPr>
          <p:grpSpPr>
            <a:xfrm>
              <a:off x="7603341" y="3874492"/>
              <a:ext cx="411474" cy="513083"/>
              <a:chOff x="7603341" y="3874492"/>
              <a:chExt cx="411474" cy="513083"/>
            </a:xfrm>
          </p:grpSpPr>
          <p:cxnSp>
            <p:nvCxnSpPr>
              <p:cNvPr id="5517" name="Google Shape;5517;p78"/>
              <p:cNvCxnSpPr/>
              <p:nvPr/>
            </p:nvCxnSpPr>
            <p:spPr>
              <a:xfrm>
                <a:off x="7809095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5518" name="Google Shape;5518;p78"/>
              <p:cNvSpPr/>
              <p:nvPr/>
            </p:nvSpPr>
            <p:spPr>
              <a:xfrm>
                <a:off x="7603341" y="3874492"/>
                <a:ext cx="411474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330" h="60023" extrusionOk="0">
                    <a:moveTo>
                      <a:pt x="17333" y="0"/>
                    </a:moveTo>
                    <a:lnTo>
                      <a:pt x="1" y="30011"/>
                    </a:lnTo>
                    <a:lnTo>
                      <a:pt x="17333" y="60023"/>
                    </a:lnTo>
                    <a:lnTo>
                      <a:pt x="51998" y="60023"/>
                    </a:lnTo>
                    <a:lnTo>
                      <a:pt x="69330" y="30011"/>
                    </a:lnTo>
                    <a:lnTo>
                      <a:pt x="51998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9" name="Google Shape;5519;p78"/>
            <p:cNvGrpSpPr/>
            <p:nvPr/>
          </p:nvGrpSpPr>
          <p:grpSpPr>
            <a:xfrm>
              <a:off x="8013776" y="3722847"/>
              <a:ext cx="411129" cy="507881"/>
              <a:chOff x="8013776" y="3722847"/>
              <a:chExt cx="411129" cy="507881"/>
            </a:xfrm>
          </p:grpSpPr>
          <p:cxnSp>
            <p:nvCxnSpPr>
              <p:cNvPr id="5520" name="Google Shape;5520;p78"/>
              <p:cNvCxnSpPr/>
              <p:nvPr/>
            </p:nvCxnSpPr>
            <p:spPr>
              <a:xfrm rot="10800000">
                <a:off x="8219339" y="3722847"/>
                <a:ext cx="0" cy="169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5521" name="Google Shape;5521;p78"/>
              <p:cNvSpPr/>
              <p:nvPr/>
            </p:nvSpPr>
            <p:spPr>
              <a:xfrm>
                <a:off x="8013776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22" name="Google Shape;5522;p78"/>
          <p:cNvGrpSpPr/>
          <p:nvPr/>
        </p:nvGrpSpPr>
        <p:grpSpPr>
          <a:xfrm>
            <a:off x="5262155" y="2909824"/>
            <a:ext cx="1421889" cy="1020603"/>
            <a:chOff x="5190863" y="2824811"/>
            <a:chExt cx="1544860" cy="1108869"/>
          </a:xfrm>
        </p:grpSpPr>
        <p:grpSp>
          <p:nvGrpSpPr>
            <p:cNvPr id="5523" name="Google Shape;5523;p78"/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5524" name="Google Shape;5524;p78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5525" name="Google Shape;5525;p78"/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51" extrusionOk="0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6" name="Google Shape;5526;p78"/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4" h="4477" extrusionOk="0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27" name="Google Shape;5527;p78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578" extrusionOk="0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8" name="Google Shape;5528;p78"/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5529" name="Google Shape;5529;p78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5530" name="Google Shape;5530;p78"/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6" h="9649" extrusionOk="0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1" name="Google Shape;5531;p78"/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9" h="4478" extrusionOk="0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32" name="Google Shape;5532;p78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33" name="Google Shape;5533;p78"/>
            <p:cNvSpPr/>
            <p:nvPr/>
          </p:nvSpPr>
          <p:spPr>
            <a:xfrm>
              <a:off x="6103938" y="3114683"/>
              <a:ext cx="40933" cy="7549"/>
            </a:xfrm>
            <a:custGeom>
              <a:avLst/>
              <a:gdLst/>
              <a:ahLst/>
              <a:cxnLst/>
              <a:rect l="l" t="t" r="r" b="b"/>
              <a:pathLst>
                <a:path w="976" h="180" extrusionOk="0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34" name="Google Shape;5534;p78"/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5535" name="Google Shape;5535;p78"/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5536" name="Google Shape;5536;p78"/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5537" name="Google Shape;5537;p78"/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53" h="7194" extrusionOk="0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8" name="Google Shape;5538;p78"/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0" h="9649" extrusionOk="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539" name="Google Shape;5539;p78"/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7" h="4479" extrusionOk="0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40" name="Google Shape;5540;p78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1" name="Google Shape;5541;p78"/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5542" name="Google Shape;5542;p78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43" name="Google Shape;5543;p78"/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5544" name="Google Shape;5544;p78"/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8" h="9651" extrusionOk="0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5" name="Google Shape;5545;p78"/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9" h="4478" extrusionOk="0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546" name="Google Shape;5546;p78"/>
          <p:cNvGrpSpPr/>
          <p:nvPr/>
        </p:nvGrpSpPr>
        <p:grpSpPr>
          <a:xfrm>
            <a:off x="728162" y="1474292"/>
            <a:ext cx="1086719" cy="879487"/>
            <a:chOff x="803162" y="1474292"/>
            <a:chExt cx="1086719" cy="879487"/>
          </a:xfrm>
        </p:grpSpPr>
        <p:grpSp>
          <p:nvGrpSpPr>
            <p:cNvPr id="5547" name="Google Shape;5547;p78"/>
            <p:cNvGrpSpPr/>
            <p:nvPr/>
          </p:nvGrpSpPr>
          <p:grpSpPr>
            <a:xfrm>
              <a:off x="803162" y="1625948"/>
              <a:ext cx="445856" cy="576579"/>
              <a:chOff x="803162" y="1625948"/>
              <a:chExt cx="445856" cy="576579"/>
            </a:xfrm>
          </p:grpSpPr>
          <p:sp>
            <p:nvSpPr>
              <p:cNvPr id="5548" name="Google Shape;5548;p78"/>
              <p:cNvSpPr/>
              <p:nvPr/>
            </p:nvSpPr>
            <p:spPr>
              <a:xfrm>
                <a:off x="803162" y="1847356"/>
                <a:ext cx="133646" cy="133865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49" name="Google Shape;5549;p78"/>
              <p:cNvGrpSpPr/>
              <p:nvPr/>
            </p:nvGrpSpPr>
            <p:grpSpPr>
              <a:xfrm>
                <a:off x="1056023" y="1625948"/>
                <a:ext cx="192995" cy="576579"/>
                <a:chOff x="1056023" y="1625948"/>
                <a:chExt cx="192995" cy="576579"/>
              </a:xfrm>
            </p:grpSpPr>
            <p:sp>
              <p:nvSpPr>
                <p:cNvPr id="5550" name="Google Shape;5550;p78"/>
                <p:cNvSpPr/>
                <p:nvPr/>
              </p:nvSpPr>
              <p:spPr>
                <a:xfrm>
                  <a:off x="1066902" y="1914079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40463"/>
                      </a:moveTo>
                      <a:cubicBezTo>
                        <a:pt x="19315" y="40463"/>
                        <a:pt x="14378" y="32724"/>
                        <a:pt x="12777" y="22150"/>
                      </a:cubicBezTo>
                      <a:lnTo>
                        <a:pt x="12810" y="22350"/>
                      </a:lnTo>
                      <a:cubicBezTo>
                        <a:pt x="10542" y="7606"/>
                        <a:pt x="6372" y="1"/>
                        <a:pt x="1" y="1"/>
                      </a:cubicBez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1" name="Google Shape;5551;p78"/>
                <p:cNvSpPr/>
                <p:nvPr/>
              </p:nvSpPr>
              <p:spPr>
                <a:xfrm>
                  <a:off x="1066902" y="1645136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0"/>
                      </a:moveTo>
                      <a:cubicBezTo>
                        <a:pt x="19315" y="0"/>
                        <a:pt x="14378" y="7706"/>
                        <a:pt x="12777" y="18313"/>
                      </a:cubicBezTo>
                      <a:lnTo>
                        <a:pt x="12810" y="18113"/>
                      </a:lnTo>
                      <a:cubicBezTo>
                        <a:pt x="10542" y="32857"/>
                        <a:pt x="6372" y="40462"/>
                        <a:pt x="1" y="40462"/>
                      </a:cubicBezTo>
                      <a:lnTo>
                        <a:pt x="1" y="40462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2" name="Google Shape;5552;p78"/>
                <p:cNvSpPr/>
                <p:nvPr/>
              </p:nvSpPr>
              <p:spPr>
                <a:xfrm>
                  <a:off x="1056023" y="1893872"/>
                  <a:ext cx="40644" cy="40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6105" extrusionOk="0">
                      <a:moveTo>
                        <a:pt x="3069" y="0"/>
                      </a:moveTo>
                      <a:cubicBezTo>
                        <a:pt x="1368" y="0"/>
                        <a:pt x="0" y="1368"/>
                        <a:pt x="0" y="3036"/>
                      </a:cubicBezTo>
                      <a:cubicBezTo>
                        <a:pt x="0" y="4737"/>
                        <a:pt x="1368" y="6105"/>
                        <a:pt x="3069" y="6105"/>
                      </a:cubicBezTo>
                      <a:cubicBezTo>
                        <a:pt x="4737" y="6105"/>
                        <a:pt x="6105" y="4737"/>
                        <a:pt x="6105" y="3036"/>
                      </a:cubicBezTo>
                      <a:cubicBezTo>
                        <a:pt x="6105" y="1368"/>
                        <a:pt x="4737" y="0"/>
                        <a:pt x="30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3" name="Google Shape;5553;p78"/>
                <p:cNvSpPr/>
                <p:nvPr/>
              </p:nvSpPr>
              <p:spPr>
                <a:xfrm>
                  <a:off x="1220365" y="2164199"/>
                  <a:ext cx="28654" cy="38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57" extrusionOk="0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03" y="3395"/>
                      </a:lnTo>
                      <a:cubicBezTo>
                        <a:pt x="4304" y="3195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4" name="Google Shape;5554;p78"/>
                <p:cNvSpPr/>
                <p:nvPr/>
              </p:nvSpPr>
              <p:spPr>
                <a:xfrm>
                  <a:off x="1220365" y="1625948"/>
                  <a:ext cx="28654" cy="38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78" extrusionOk="0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4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03" y="3382"/>
                      </a:lnTo>
                      <a:cubicBezTo>
                        <a:pt x="4304" y="3182"/>
                        <a:pt x="4304" y="2782"/>
                        <a:pt x="4037" y="2582"/>
                      </a:cubicBezTo>
                      <a:lnTo>
                        <a:pt x="801" y="113"/>
                      </a:lnTo>
                      <a:cubicBezTo>
                        <a:pt x="704" y="35"/>
                        <a:pt x="595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555" name="Google Shape;5555;p78"/>
            <p:cNvGrpSpPr/>
            <p:nvPr/>
          </p:nvGrpSpPr>
          <p:grpSpPr>
            <a:xfrm>
              <a:off x="1371406" y="1474292"/>
              <a:ext cx="518475" cy="879487"/>
              <a:chOff x="1398231" y="1474292"/>
              <a:chExt cx="518475" cy="879487"/>
            </a:xfrm>
          </p:grpSpPr>
          <p:grpSp>
            <p:nvGrpSpPr>
              <p:cNvPr id="5556" name="Google Shape;5556;p78"/>
              <p:cNvGrpSpPr/>
              <p:nvPr/>
            </p:nvGrpSpPr>
            <p:grpSpPr>
              <a:xfrm>
                <a:off x="1398231" y="1474292"/>
                <a:ext cx="518475" cy="341643"/>
                <a:chOff x="1398231" y="1474292"/>
                <a:chExt cx="518475" cy="341643"/>
              </a:xfrm>
            </p:grpSpPr>
            <p:sp>
              <p:nvSpPr>
                <p:cNvPr id="5557" name="Google Shape;5557;p78"/>
                <p:cNvSpPr/>
                <p:nvPr/>
              </p:nvSpPr>
              <p:spPr>
                <a:xfrm>
                  <a:off x="1398231" y="1595601"/>
                  <a:ext cx="102159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5" h="14873" extrusionOk="0">
                      <a:moveTo>
                        <a:pt x="7692" y="1"/>
                      </a:moveTo>
                      <a:cubicBezTo>
                        <a:pt x="7531" y="1"/>
                        <a:pt x="7369" y="6"/>
                        <a:pt x="7206" y="16"/>
                      </a:cubicBezTo>
                      <a:cubicBezTo>
                        <a:pt x="3136" y="283"/>
                        <a:pt x="0" y="3786"/>
                        <a:pt x="267" y="7889"/>
                      </a:cubicBezTo>
                      <a:cubicBezTo>
                        <a:pt x="493" y="11846"/>
                        <a:pt x="3790" y="14873"/>
                        <a:pt x="7706" y="14873"/>
                      </a:cubicBezTo>
                      <a:cubicBezTo>
                        <a:pt x="7850" y="14873"/>
                        <a:pt x="7994" y="14869"/>
                        <a:pt x="8140" y="14860"/>
                      </a:cubicBezTo>
                      <a:cubicBezTo>
                        <a:pt x="12243" y="14594"/>
                        <a:pt x="15345" y="11058"/>
                        <a:pt x="15111" y="6988"/>
                      </a:cubicBezTo>
                      <a:cubicBezTo>
                        <a:pt x="14855" y="3048"/>
                        <a:pt x="11585" y="1"/>
                        <a:pt x="769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558" name="Google Shape;5558;p78"/>
                <p:cNvGrpSpPr/>
                <p:nvPr/>
              </p:nvGrpSpPr>
              <p:grpSpPr>
                <a:xfrm>
                  <a:off x="1616453" y="1474292"/>
                  <a:ext cx="300253" cy="341643"/>
                  <a:chOff x="1616453" y="1475379"/>
                  <a:chExt cx="300253" cy="341643"/>
                </a:xfrm>
              </p:grpSpPr>
              <p:sp>
                <p:nvSpPr>
                  <p:cNvPr id="5559" name="Google Shape;5559;p78"/>
                  <p:cNvSpPr/>
                  <p:nvPr/>
                </p:nvSpPr>
                <p:spPr>
                  <a:xfrm>
                    <a:off x="1631387" y="1645136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0" name="Google Shape;5560;p78"/>
                  <p:cNvSpPr/>
                  <p:nvPr/>
                </p:nvSpPr>
                <p:spPr>
                  <a:xfrm>
                    <a:off x="1716447" y="1509882"/>
                    <a:ext cx="82400" cy="61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1" name="Google Shape;5561;p78"/>
                  <p:cNvSpPr/>
                  <p:nvPr/>
                </p:nvSpPr>
                <p:spPr>
                  <a:xfrm>
                    <a:off x="1716447" y="1719091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2" name="Google Shape;5562;p78"/>
                  <p:cNvSpPr/>
                  <p:nvPr/>
                </p:nvSpPr>
                <p:spPr>
                  <a:xfrm>
                    <a:off x="1631387" y="1570955"/>
                    <a:ext cx="85283" cy="741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3" name="Google Shape;5563;p78"/>
                  <p:cNvSpPr/>
                  <p:nvPr/>
                </p:nvSpPr>
                <p:spPr>
                  <a:xfrm>
                    <a:off x="1616453" y="1624776"/>
                    <a:ext cx="42868" cy="40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4" name="Google Shape;5564;p78"/>
                  <p:cNvSpPr/>
                  <p:nvPr/>
                </p:nvSpPr>
                <p:spPr>
                  <a:xfrm>
                    <a:off x="1784849" y="1760975"/>
                    <a:ext cx="28654" cy="38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5" name="Google Shape;5565;p78"/>
                  <p:cNvSpPr/>
                  <p:nvPr/>
                </p:nvSpPr>
                <p:spPr>
                  <a:xfrm>
                    <a:off x="1784849" y="1490834"/>
                    <a:ext cx="28654" cy="38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566" name="Google Shape;5566;p78"/>
                  <p:cNvGrpSpPr/>
                  <p:nvPr/>
                </p:nvGrpSpPr>
                <p:grpSpPr>
                  <a:xfrm>
                    <a:off x="1839639" y="1475379"/>
                    <a:ext cx="77067" cy="341643"/>
                    <a:chOff x="1839639" y="1475379"/>
                    <a:chExt cx="77067" cy="341643"/>
                  </a:xfrm>
                </p:grpSpPr>
                <p:sp>
                  <p:nvSpPr>
                    <p:cNvPr id="5567" name="Google Shape;5567;p78"/>
                    <p:cNvSpPr/>
                    <p:nvPr/>
                  </p:nvSpPr>
                  <p:spPr>
                    <a:xfrm>
                      <a:off x="1839639" y="1745481"/>
                      <a:ext cx="77067" cy="715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46" extrusionOk="0">
                          <a:moveTo>
                            <a:pt x="5775" y="1"/>
                          </a:moveTo>
                          <a:cubicBezTo>
                            <a:pt x="3179" y="1"/>
                            <a:pt x="889" y="1860"/>
                            <a:pt x="468" y="4506"/>
                          </a:cubicBezTo>
                          <a:cubicBezTo>
                            <a:pt x="1" y="7441"/>
                            <a:pt x="2002" y="10210"/>
                            <a:pt x="4904" y="10677"/>
                          </a:cubicBezTo>
                          <a:cubicBezTo>
                            <a:pt x="5194" y="10723"/>
                            <a:pt x="5483" y="10745"/>
                            <a:pt x="5768" y="10745"/>
                          </a:cubicBezTo>
                          <a:cubicBezTo>
                            <a:pt x="8364" y="10745"/>
                            <a:pt x="10655" y="8886"/>
                            <a:pt x="11075" y="6240"/>
                          </a:cubicBezTo>
                          <a:cubicBezTo>
                            <a:pt x="11576" y="3305"/>
                            <a:pt x="9574" y="536"/>
                            <a:pt x="6639" y="69"/>
                          </a:cubicBezTo>
                          <a:cubicBezTo>
                            <a:pt x="6349" y="23"/>
                            <a:pt x="6060" y="1"/>
                            <a:pt x="5775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68" name="Google Shape;5568;p78"/>
                    <p:cNvSpPr/>
                    <p:nvPr/>
                  </p:nvSpPr>
                  <p:spPr>
                    <a:xfrm>
                      <a:off x="1839639" y="1475379"/>
                      <a:ext cx="77067" cy="7159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4" extrusionOk="0">
                          <a:moveTo>
                            <a:pt x="5736" y="0"/>
                          </a:moveTo>
                          <a:cubicBezTo>
                            <a:pt x="3156" y="0"/>
                            <a:pt x="887" y="1881"/>
                            <a:pt x="468" y="4513"/>
                          </a:cubicBezTo>
                          <a:cubicBezTo>
                            <a:pt x="1" y="7449"/>
                            <a:pt x="2002" y="10218"/>
                            <a:pt x="4904" y="10685"/>
                          </a:cubicBezTo>
                          <a:cubicBezTo>
                            <a:pt x="5194" y="10731"/>
                            <a:pt x="5483" y="10753"/>
                            <a:pt x="5768" y="10753"/>
                          </a:cubicBezTo>
                          <a:cubicBezTo>
                            <a:pt x="8364" y="10753"/>
                            <a:pt x="10655" y="8893"/>
                            <a:pt x="11075" y="6248"/>
                          </a:cubicBezTo>
                          <a:cubicBezTo>
                            <a:pt x="11576" y="3313"/>
                            <a:pt x="9574" y="544"/>
                            <a:pt x="6639" y="77"/>
                          </a:cubicBezTo>
                          <a:cubicBezTo>
                            <a:pt x="6335" y="25"/>
                            <a:pt x="6034" y="0"/>
                            <a:pt x="5736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5569" name="Google Shape;5569;p78"/>
              <p:cNvGrpSpPr/>
              <p:nvPr/>
            </p:nvGrpSpPr>
            <p:grpSpPr>
              <a:xfrm>
                <a:off x="1398451" y="2012951"/>
                <a:ext cx="518255" cy="340828"/>
                <a:chOff x="1398451" y="2012951"/>
                <a:chExt cx="518255" cy="340828"/>
              </a:xfrm>
            </p:grpSpPr>
            <p:sp>
              <p:nvSpPr>
                <p:cNvPr id="5570" name="Google Shape;5570;p78"/>
                <p:cNvSpPr/>
                <p:nvPr/>
              </p:nvSpPr>
              <p:spPr>
                <a:xfrm>
                  <a:off x="1398451" y="2133928"/>
                  <a:ext cx="102166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6" h="14873" extrusionOk="0">
                      <a:moveTo>
                        <a:pt x="7697" y="0"/>
                      </a:moveTo>
                      <a:cubicBezTo>
                        <a:pt x="7535" y="0"/>
                        <a:pt x="7371" y="5"/>
                        <a:pt x="7206" y="16"/>
                      </a:cubicBezTo>
                      <a:cubicBezTo>
                        <a:pt x="3103" y="250"/>
                        <a:pt x="1" y="3785"/>
                        <a:pt x="268" y="7888"/>
                      </a:cubicBezTo>
                      <a:cubicBezTo>
                        <a:pt x="493" y="11846"/>
                        <a:pt x="3790" y="14872"/>
                        <a:pt x="7706" y="14872"/>
                      </a:cubicBezTo>
                      <a:cubicBezTo>
                        <a:pt x="7850" y="14872"/>
                        <a:pt x="7994" y="14868"/>
                        <a:pt x="8140" y="14860"/>
                      </a:cubicBezTo>
                      <a:cubicBezTo>
                        <a:pt x="12243" y="14593"/>
                        <a:pt x="15345" y="11057"/>
                        <a:pt x="15112" y="6954"/>
                      </a:cubicBezTo>
                      <a:cubicBezTo>
                        <a:pt x="14855" y="3016"/>
                        <a:pt x="11588" y="0"/>
                        <a:pt x="769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571" name="Google Shape;5571;p78"/>
                <p:cNvGrpSpPr/>
                <p:nvPr/>
              </p:nvGrpSpPr>
              <p:grpSpPr>
                <a:xfrm>
                  <a:off x="1616453" y="2012951"/>
                  <a:ext cx="300253" cy="340828"/>
                  <a:chOff x="1616453" y="2013538"/>
                  <a:chExt cx="300253" cy="340828"/>
                </a:xfrm>
              </p:grpSpPr>
              <p:sp>
                <p:nvSpPr>
                  <p:cNvPr id="5572" name="Google Shape;5572;p78"/>
                  <p:cNvSpPr/>
                  <p:nvPr/>
                </p:nvSpPr>
                <p:spPr>
                  <a:xfrm>
                    <a:off x="1631387" y="2183474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3" name="Google Shape;5573;p78"/>
                  <p:cNvSpPr/>
                  <p:nvPr/>
                </p:nvSpPr>
                <p:spPr>
                  <a:xfrm>
                    <a:off x="1716447" y="2048220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4" name="Google Shape;5574;p78"/>
                  <p:cNvSpPr/>
                  <p:nvPr/>
                </p:nvSpPr>
                <p:spPr>
                  <a:xfrm>
                    <a:off x="1716447" y="2257422"/>
                    <a:ext cx="82400" cy="6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5" name="Google Shape;5575;p78"/>
                  <p:cNvSpPr/>
                  <p:nvPr/>
                </p:nvSpPr>
                <p:spPr>
                  <a:xfrm>
                    <a:off x="1631387" y="2109073"/>
                    <a:ext cx="85283" cy="74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6" name="Google Shape;5576;p78"/>
                  <p:cNvSpPr/>
                  <p:nvPr/>
                </p:nvSpPr>
                <p:spPr>
                  <a:xfrm>
                    <a:off x="1616453" y="2163114"/>
                    <a:ext cx="42868" cy="404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7" name="Google Shape;5577;p78"/>
                  <p:cNvSpPr/>
                  <p:nvPr/>
                </p:nvSpPr>
                <p:spPr>
                  <a:xfrm>
                    <a:off x="1784849" y="2299227"/>
                    <a:ext cx="28654" cy="38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8" name="Google Shape;5578;p78"/>
                  <p:cNvSpPr/>
                  <p:nvPr/>
                </p:nvSpPr>
                <p:spPr>
                  <a:xfrm>
                    <a:off x="1784849" y="2028946"/>
                    <a:ext cx="28654" cy="38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579" name="Google Shape;5579;p78"/>
                  <p:cNvGrpSpPr/>
                  <p:nvPr/>
                </p:nvGrpSpPr>
                <p:grpSpPr>
                  <a:xfrm>
                    <a:off x="1839639" y="2013538"/>
                    <a:ext cx="77067" cy="340828"/>
                    <a:chOff x="1839639" y="2013538"/>
                    <a:chExt cx="77067" cy="340828"/>
                  </a:xfrm>
                </p:grpSpPr>
                <p:sp>
                  <p:nvSpPr>
                    <p:cNvPr id="5580" name="Google Shape;5580;p78"/>
                    <p:cNvSpPr/>
                    <p:nvPr/>
                  </p:nvSpPr>
                  <p:spPr>
                    <a:xfrm>
                      <a:off x="1839639" y="2282618"/>
                      <a:ext cx="77067" cy="717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77" extrusionOk="0">
                          <a:moveTo>
                            <a:pt x="5787" y="0"/>
                          </a:moveTo>
                          <a:cubicBezTo>
                            <a:pt x="3185" y="0"/>
                            <a:pt x="889" y="1889"/>
                            <a:pt x="468" y="4538"/>
                          </a:cubicBezTo>
                          <a:cubicBezTo>
                            <a:pt x="1" y="7473"/>
                            <a:pt x="2002" y="10208"/>
                            <a:pt x="4938" y="10709"/>
                          </a:cubicBezTo>
                          <a:cubicBezTo>
                            <a:pt x="5221" y="10754"/>
                            <a:pt x="5503" y="10776"/>
                            <a:pt x="5781" y="10776"/>
                          </a:cubicBezTo>
                          <a:cubicBezTo>
                            <a:pt x="8358" y="10776"/>
                            <a:pt x="10654" y="8888"/>
                            <a:pt x="11075" y="6239"/>
                          </a:cubicBezTo>
                          <a:cubicBezTo>
                            <a:pt x="11576" y="3303"/>
                            <a:pt x="9574" y="535"/>
                            <a:pt x="6639" y="68"/>
                          </a:cubicBezTo>
                          <a:cubicBezTo>
                            <a:pt x="6352" y="22"/>
                            <a:pt x="6068" y="0"/>
                            <a:pt x="5787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81" name="Google Shape;5581;p78"/>
                    <p:cNvSpPr/>
                    <p:nvPr/>
                  </p:nvSpPr>
                  <p:spPr>
                    <a:xfrm>
                      <a:off x="1839639" y="2013538"/>
                      <a:ext cx="77067" cy="715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3" extrusionOk="0">
                          <a:moveTo>
                            <a:pt x="5786" y="1"/>
                          </a:moveTo>
                          <a:cubicBezTo>
                            <a:pt x="3185" y="1"/>
                            <a:pt x="889" y="1886"/>
                            <a:pt x="468" y="4505"/>
                          </a:cubicBezTo>
                          <a:cubicBezTo>
                            <a:pt x="1" y="7440"/>
                            <a:pt x="2002" y="10209"/>
                            <a:pt x="4904" y="10676"/>
                          </a:cubicBezTo>
                          <a:cubicBezTo>
                            <a:pt x="5208" y="10728"/>
                            <a:pt x="5509" y="10753"/>
                            <a:pt x="5807" y="10753"/>
                          </a:cubicBezTo>
                          <a:cubicBezTo>
                            <a:pt x="8387" y="10753"/>
                            <a:pt x="10657" y="8872"/>
                            <a:pt x="11075" y="6240"/>
                          </a:cubicBezTo>
                          <a:cubicBezTo>
                            <a:pt x="11576" y="3304"/>
                            <a:pt x="9574" y="535"/>
                            <a:pt x="6639" y="68"/>
                          </a:cubicBezTo>
                          <a:cubicBezTo>
                            <a:pt x="6352" y="23"/>
                            <a:pt x="6067" y="1"/>
                            <a:pt x="5786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grpSp>
        <p:nvGrpSpPr>
          <p:cNvPr id="5582" name="Google Shape;5582;p78"/>
          <p:cNvGrpSpPr/>
          <p:nvPr/>
        </p:nvGrpSpPr>
        <p:grpSpPr>
          <a:xfrm>
            <a:off x="724986" y="3605478"/>
            <a:ext cx="1368681" cy="682918"/>
            <a:chOff x="724986" y="3605478"/>
            <a:chExt cx="1368681" cy="682918"/>
          </a:xfrm>
        </p:grpSpPr>
        <p:grpSp>
          <p:nvGrpSpPr>
            <p:cNvPr id="5583" name="Google Shape;5583;p78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5584" name="Google Shape;5584;p78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5" name="Google Shape;5585;p78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6" name="Google Shape;5586;p78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7" name="Google Shape;5587;p78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8" name="Google Shape;5588;p78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9" name="Google Shape;5589;p78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0" name="Google Shape;5590;p78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1" name="Google Shape;5591;p78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78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3" name="Google Shape;5593;p78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4" name="Google Shape;5594;p78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5" name="Google Shape;5595;p78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6" name="Google Shape;5596;p78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7" name="Google Shape;5597;p78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8" name="Google Shape;5598;p78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9" name="Google Shape;5599;p78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0" name="Google Shape;5600;p78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1" name="Google Shape;5601;p78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2" name="Google Shape;5602;p78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3" name="Google Shape;5603;p78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04" name="Google Shape;5604;p78"/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5605" name="Google Shape;5605;p78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5606" name="Google Shape;5606;p78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5607" name="Google Shape;5607;p78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8" name="Google Shape;5608;p78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09" name="Google Shape;5609;p78"/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5610" name="Google Shape;5610;p78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611" name="Google Shape;5611;p78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5612" name="Google Shape;5612;p78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13" name="Google Shape;5613;p78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5614" name="Google Shape;5614;p78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5615" name="Google Shape;5615;p78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5616" name="Google Shape;5616;p78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7" name="Google Shape;5617;p78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18" name="Google Shape;5618;p78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5619" name="Google Shape;5619;p78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0" name="Google Shape;5620;p78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21" name="Google Shape;5621;p78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5622" name="Google Shape;5622;p78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5623" name="Google Shape;5623;p78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24" name="Google Shape;5624;p78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25" name="Google Shape;5625;p78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626" name="Google Shape;5626;p78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7" name="Google Shape;5627;p78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628" name="Google Shape;5628;p78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29" name="Google Shape;5629;p78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5630" name="Google Shape;5630;p78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5631" name="Google Shape;5631;p78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2" name="Google Shape;5632;p78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3" name="Google Shape;5633;p78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34" name="Google Shape;5634;p78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5635" name="Google Shape;5635;p78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6" name="Google Shape;5636;p78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637" name="Google Shape;5637;p78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5638" name="Google Shape;5638;p78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5639" name="Google Shape;5639;p78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0" name="Google Shape;5640;p78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41" name="Google Shape;5641;p78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5642" name="Google Shape;5642;p78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3" name="Google Shape;5643;p78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4" name="Google Shape;5644;p78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645" name="Google Shape;5645;p78"/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5646" name="Google Shape;5646;p78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5647" name="Google Shape;5647;p78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8" name="Google Shape;5648;p78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49" name="Google Shape;5649;p78"/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5650" name="Google Shape;5650;p78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651" name="Google Shape;5651;p78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5652" name="Google Shape;5652;p78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53" name="Google Shape;5653;p78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5654" name="Google Shape;5654;p78"/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5655" name="Google Shape;5655;p78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5656" name="Google Shape;5656;p78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7" name="Google Shape;5657;p78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58" name="Google Shape;5658;p78"/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5659" name="Google Shape;5659;p78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5660" name="Google Shape;5660;p78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5661" name="Google Shape;5661;p78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62" name="Google Shape;5662;p78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5663" name="Google Shape;5663;p78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664" name="Google Shape;5664;p78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5" name="Google Shape;5665;p78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66" name="Google Shape;5666;p78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5667" name="Google Shape;5667;p78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8" name="Google Shape;5668;p78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5669" name="Google Shape;5669;p78"/>
          <p:cNvGrpSpPr/>
          <p:nvPr/>
        </p:nvGrpSpPr>
        <p:grpSpPr>
          <a:xfrm>
            <a:off x="2253298" y="2455640"/>
            <a:ext cx="948701" cy="935378"/>
            <a:chOff x="2253298" y="2428317"/>
            <a:chExt cx="948701" cy="935378"/>
          </a:xfrm>
        </p:grpSpPr>
        <p:sp>
          <p:nvSpPr>
            <p:cNvPr id="5670" name="Google Shape;5670;p78"/>
            <p:cNvSpPr/>
            <p:nvPr/>
          </p:nvSpPr>
          <p:spPr>
            <a:xfrm>
              <a:off x="2418065" y="2799334"/>
              <a:ext cx="619167" cy="193359"/>
            </a:xfrm>
            <a:custGeom>
              <a:avLst/>
              <a:gdLst/>
              <a:ahLst/>
              <a:cxnLst/>
              <a:rect l="l" t="t" r="r" b="b"/>
              <a:pathLst>
                <a:path w="116549" h="36397" extrusionOk="0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78"/>
            <p:cNvSpPr/>
            <p:nvPr/>
          </p:nvSpPr>
          <p:spPr>
            <a:xfrm>
              <a:off x="2373234" y="2761962"/>
              <a:ext cx="248482" cy="268106"/>
            </a:xfrm>
            <a:custGeom>
              <a:avLst/>
              <a:gdLst/>
              <a:ahLst/>
              <a:cxnLst/>
              <a:rect l="l" t="t" r="r" b="b"/>
              <a:pathLst>
                <a:path w="46773" h="50467" extrusionOk="0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78"/>
            <p:cNvSpPr/>
            <p:nvPr/>
          </p:nvSpPr>
          <p:spPr>
            <a:xfrm>
              <a:off x="2726356" y="3024889"/>
              <a:ext cx="2582" cy="99328"/>
            </a:xfrm>
            <a:custGeom>
              <a:avLst/>
              <a:gdLst/>
              <a:ahLst/>
              <a:cxnLst/>
              <a:rect l="l" t="t" r="r" b="b"/>
              <a:pathLst>
                <a:path w="486" h="18697" extrusionOk="0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78"/>
            <p:cNvSpPr/>
            <p:nvPr/>
          </p:nvSpPr>
          <p:spPr>
            <a:xfrm>
              <a:off x="2785174" y="3024884"/>
              <a:ext cx="287220" cy="99333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78"/>
            <p:cNvSpPr/>
            <p:nvPr/>
          </p:nvSpPr>
          <p:spPr>
            <a:xfrm>
              <a:off x="2382903" y="3024884"/>
              <a:ext cx="287215" cy="9933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78"/>
            <p:cNvSpPr/>
            <p:nvPr/>
          </p:nvSpPr>
          <p:spPr>
            <a:xfrm>
              <a:off x="2596756" y="3151259"/>
              <a:ext cx="261784" cy="212436"/>
            </a:xfrm>
            <a:custGeom>
              <a:avLst/>
              <a:gdLst/>
              <a:ahLst/>
              <a:cxnLst/>
              <a:rect l="l" t="t" r="r" b="b"/>
              <a:pathLst>
                <a:path w="49277" h="39988" extrusionOk="0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78"/>
            <p:cNvSpPr/>
            <p:nvPr/>
          </p:nvSpPr>
          <p:spPr>
            <a:xfrm>
              <a:off x="2940204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78"/>
            <p:cNvSpPr/>
            <p:nvPr/>
          </p:nvSpPr>
          <p:spPr>
            <a:xfrm>
              <a:off x="2253298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78"/>
            <p:cNvSpPr/>
            <p:nvPr/>
          </p:nvSpPr>
          <p:spPr>
            <a:xfrm>
              <a:off x="2718685" y="3113966"/>
              <a:ext cx="17919" cy="17924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78"/>
            <p:cNvSpPr/>
            <p:nvPr/>
          </p:nvSpPr>
          <p:spPr>
            <a:xfrm>
              <a:off x="3062128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78"/>
            <p:cNvSpPr/>
            <p:nvPr/>
          </p:nvSpPr>
          <p:spPr>
            <a:xfrm>
              <a:off x="2375226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78"/>
            <p:cNvSpPr/>
            <p:nvPr/>
          </p:nvSpPr>
          <p:spPr>
            <a:xfrm>
              <a:off x="2718685" y="3017224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78"/>
            <p:cNvSpPr/>
            <p:nvPr/>
          </p:nvSpPr>
          <p:spPr>
            <a:xfrm>
              <a:off x="2777509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78"/>
            <p:cNvSpPr/>
            <p:nvPr/>
          </p:nvSpPr>
          <p:spPr>
            <a:xfrm>
              <a:off x="2659856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78"/>
            <p:cNvSpPr/>
            <p:nvPr/>
          </p:nvSpPr>
          <p:spPr>
            <a:xfrm>
              <a:off x="2726356" y="2667807"/>
              <a:ext cx="2582" cy="99322"/>
            </a:xfrm>
            <a:custGeom>
              <a:avLst/>
              <a:gdLst/>
              <a:ahLst/>
              <a:cxnLst/>
              <a:rect l="l" t="t" r="r" b="b"/>
              <a:pathLst>
                <a:path w="486" h="18696" extrusionOk="0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78"/>
            <p:cNvSpPr/>
            <p:nvPr/>
          </p:nvSpPr>
          <p:spPr>
            <a:xfrm>
              <a:off x="2785174" y="2667796"/>
              <a:ext cx="287210" cy="99333"/>
            </a:xfrm>
            <a:custGeom>
              <a:avLst/>
              <a:gdLst/>
              <a:ahLst/>
              <a:cxnLst/>
              <a:rect l="l" t="t" r="r" b="b"/>
              <a:pathLst>
                <a:path w="54063" h="18698" extrusionOk="0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78"/>
            <p:cNvSpPr/>
            <p:nvPr/>
          </p:nvSpPr>
          <p:spPr>
            <a:xfrm>
              <a:off x="2382892" y="2667796"/>
              <a:ext cx="287226" cy="99333"/>
            </a:xfrm>
            <a:custGeom>
              <a:avLst/>
              <a:gdLst/>
              <a:ahLst/>
              <a:cxnLst/>
              <a:rect l="l" t="t" r="r" b="b"/>
              <a:pathLst>
                <a:path w="54066" h="18698" extrusionOk="0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78"/>
            <p:cNvSpPr/>
            <p:nvPr/>
          </p:nvSpPr>
          <p:spPr>
            <a:xfrm>
              <a:off x="2596756" y="2428317"/>
              <a:ext cx="261784" cy="212447"/>
            </a:xfrm>
            <a:custGeom>
              <a:avLst/>
              <a:gdLst/>
              <a:ahLst/>
              <a:cxnLst/>
              <a:rect l="l" t="t" r="r" b="b"/>
              <a:pathLst>
                <a:path w="49277" h="39990" extrusionOk="0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78"/>
            <p:cNvSpPr/>
            <p:nvPr/>
          </p:nvSpPr>
          <p:spPr>
            <a:xfrm>
              <a:off x="2940204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78"/>
            <p:cNvSpPr/>
            <p:nvPr/>
          </p:nvSpPr>
          <p:spPr>
            <a:xfrm>
              <a:off x="2253298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78"/>
            <p:cNvSpPr/>
            <p:nvPr/>
          </p:nvSpPr>
          <p:spPr>
            <a:xfrm>
              <a:off x="2718685" y="2660136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78"/>
            <p:cNvSpPr/>
            <p:nvPr/>
          </p:nvSpPr>
          <p:spPr>
            <a:xfrm>
              <a:off x="3062128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78"/>
            <p:cNvSpPr/>
            <p:nvPr/>
          </p:nvSpPr>
          <p:spPr>
            <a:xfrm>
              <a:off x="2375226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78"/>
            <p:cNvSpPr/>
            <p:nvPr/>
          </p:nvSpPr>
          <p:spPr>
            <a:xfrm>
              <a:off x="2718685" y="2756878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78"/>
            <p:cNvSpPr/>
            <p:nvPr/>
          </p:nvSpPr>
          <p:spPr>
            <a:xfrm>
              <a:off x="2777509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78"/>
            <p:cNvSpPr/>
            <p:nvPr/>
          </p:nvSpPr>
          <p:spPr>
            <a:xfrm>
              <a:off x="2659856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78"/>
            <p:cNvSpPr/>
            <p:nvPr/>
          </p:nvSpPr>
          <p:spPr>
            <a:xfrm>
              <a:off x="2301024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3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78"/>
            <p:cNvSpPr/>
            <p:nvPr/>
          </p:nvSpPr>
          <p:spPr>
            <a:xfrm>
              <a:off x="2644918" y="2533889"/>
              <a:ext cx="163747" cy="1291"/>
            </a:xfrm>
            <a:custGeom>
              <a:avLst/>
              <a:gdLst/>
              <a:ahLst/>
              <a:cxnLst/>
              <a:rect l="l" t="t" r="r" b="b"/>
              <a:pathLst>
                <a:path w="30823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1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78"/>
            <p:cNvSpPr/>
            <p:nvPr/>
          </p:nvSpPr>
          <p:spPr>
            <a:xfrm>
              <a:off x="2990071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78"/>
            <p:cNvSpPr/>
            <p:nvPr/>
          </p:nvSpPr>
          <p:spPr>
            <a:xfrm>
              <a:off x="2644918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88"/>
                    <a:pt x="55" y="242"/>
                    <a:pt x="121" y="242"/>
                  </a:cubicBezTo>
                  <a:lnTo>
                    <a:pt x="30701" y="242"/>
                  </a:lnTo>
                  <a:cubicBezTo>
                    <a:pt x="30769" y="242"/>
                    <a:pt x="30824" y="190"/>
                    <a:pt x="30823" y="122"/>
                  </a:cubicBezTo>
                  <a:cubicBezTo>
                    <a:pt x="30823" y="56"/>
                    <a:pt x="30767" y="0"/>
                    <a:pt x="30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78"/>
            <p:cNvSpPr/>
            <p:nvPr/>
          </p:nvSpPr>
          <p:spPr>
            <a:xfrm>
              <a:off x="2301427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3" y="0"/>
                  </a:moveTo>
                  <a:cubicBezTo>
                    <a:pt x="57" y="0"/>
                    <a:pt x="1" y="55"/>
                    <a:pt x="1" y="122"/>
                  </a:cubicBezTo>
                  <a:cubicBezTo>
                    <a:pt x="1" y="188"/>
                    <a:pt x="57" y="242"/>
                    <a:pt x="123" y="242"/>
                  </a:cubicBezTo>
                  <a:lnTo>
                    <a:pt x="30702" y="242"/>
                  </a:lnTo>
                  <a:cubicBezTo>
                    <a:pt x="30771" y="242"/>
                    <a:pt x="30825" y="190"/>
                    <a:pt x="30823" y="122"/>
                  </a:cubicBezTo>
                  <a:cubicBezTo>
                    <a:pt x="30823" y="56"/>
                    <a:pt x="30769" y="0"/>
                    <a:pt x="30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78"/>
            <p:cNvSpPr/>
            <p:nvPr/>
          </p:nvSpPr>
          <p:spPr>
            <a:xfrm>
              <a:off x="2990102" y="3256847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78"/>
            <p:cNvSpPr/>
            <p:nvPr/>
          </p:nvSpPr>
          <p:spPr>
            <a:xfrm>
              <a:off x="2833559" y="2761962"/>
              <a:ext cx="248503" cy="268106"/>
            </a:xfrm>
            <a:custGeom>
              <a:avLst/>
              <a:gdLst/>
              <a:ahLst/>
              <a:cxnLst/>
              <a:rect l="l" t="t" r="r" b="b"/>
              <a:pathLst>
                <a:path w="46777" h="50467" extrusionOk="0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7" name="Google Shape;5707;p79"/>
          <p:cNvGrpSpPr/>
          <p:nvPr/>
        </p:nvGrpSpPr>
        <p:grpSpPr>
          <a:xfrm>
            <a:off x="3353582" y="1145627"/>
            <a:ext cx="2363393" cy="1017867"/>
            <a:chOff x="3292400" y="1219146"/>
            <a:chExt cx="2615240" cy="1110239"/>
          </a:xfrm>
        </p:grpSpPr>
        <p:sp>
          <p:nvSpPr>
            <p:cNvPr id="5708" name="Google Shape;5708;p79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ABBCC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09" name="Google Shape;5709;p79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0" name="Google Shape;5710;p79"/>
            <p:cNvSpPr txBox="1"/>
            <p:nvPr/>
          </p:nvSpPr>
          <p:spPr>
            <a:xfrm flipH="1">
              <a:off x="3678794" y="1219157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1" name="Google Shape;5711;p79"/>
            <p:cNvSpPr txBox="1"/>
            <p:nvPr/>
          </p:nvSpPr>
          <p:spPr>
            <a:xfrm flipH="1">
              <a:off x="4051671" y="1219146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2" name="Google Shape;5712;p79"/>
            <p:cNvSpPr txBox="1"/>
            <p:nvPr/>
          </p:nvSpPr>
          <p:spPr>
            <a:xfrm flipH="1">
              <a:off x="4453057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3" name="Google Shape;5713;p79"/>
            <p:cNvSpPr txBox="1"/>
            <p:nvPr/>
          </p:nvSpPr>
          <p:spPr>
            <a:xfrm flipH="1">
              <a:off x="4831790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4" name="Google Shape;5714;p79"/>
            <p:cNvSpPr txBox="1"/>
            <p:nvPr/>
          </p:nvSpPr>
          <p:spPr>
            <a:xfrm flipH="1">
              <a:off x="5186134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5" name="Google Shape;5715;p79"/>
            <p:cNvSpPr txBox="1"/>
            <p:nvPr/>
          </p:nvSpPr>
          <p:spPr>
            <a:xfrm flipH="1">
              <a:off x="5562148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6" name="Google Shape;5716;p79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7" name="Google Shape;5717;p79"/>
            <p:cNvSpPr txBox="1"/>
            <p:nvPr/>
          </p:nvSpPr>
          <p:spPr>
            <a:xfrm flipH="1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8" name="Google Shape;5718;p79"/>
            <p:cNvSpPr txBox="1"/>
            <p:nvPr/>
          </p:nvSpPr>
          <p:spPr>
            <a:xfrm flipH="1">
              <a:off x="3344522" y="1537172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9" name="Google Shape;5719;p79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20" name="Google Shape;5720;p79"/>
            <p:cNvSpPr txBox="1"/>
            <p:nvPr/>
          </p:nvSpPr>
          <p:spPr>
            <a:xfrm flipH="1">
              <a:off x="3344522" y="2079003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21" name="Google Shape;5721;p79"/>
            <p:cNvSpPr txBox="1"/>
            <p:nvPr/>
          </p:nvSpPr>
          <p:spPr>
            <a:xfrm flipH="1">
              <a:off x="3344527" y="2246885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5722" name="Google Shape;5722;p79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5723" name="Google Shape;5723;p79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24" name="Google Shape;5724;p79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25" name="Google Shape;5725;p79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26" name="Google Shape;5726;p79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27" name="Google Shape;5727;p79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28" name="Google Shape;5728;p79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29" name="Google Shape;5729;p79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36851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30" name="Google Shape;5730;p79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476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31" name="Google Shape;5731;p79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3280" h="2156" extrusionOk="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32" name="Google Shape;5732;p79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797" h="2156" extrusionOk="0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33" name="Google Shape;5733;p79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6033" h="2156" extrusionOk="0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34" name="Google Shape;5734;p79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45745" h="2144" extrusionOk="0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graphicFrame>
        <p:nvGraphicFramePr>
          <p:cNvPr id="5735" name="Google Shape;5735;p79"/>
          <p:cNvGraphicFramePr/>
          <p:nvPr/>
        </p:nvGraphicFramePr>
        <p:xfrm>
          <a:off x="594967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{E0BA464E-C71E-4583-9A26-486C7F11F249}</a:tableStyleId>
              </a:tblPr>
              <a:tblGrid>
                <a:gridCol w="62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736" name="Google Shape;5736;p79"/>
          <p:cNvGrpSpPr/>
          <p:nvPr/>
        </p:nvGrpSpPr>
        <p:grpSpPr>
          <a:xfrm>
            <a:off x="5926924" y="3381697"/>
            <a:ext cx="2519825" cy="1001454"/>
            <a:chOff x="1906114" y="789980"/>
            <a:chExt cx="1487676" cy="606868"/>
          </a:xfrm>
        </p:grpSpPr>
        <p:cxnSp>
          <p:nvCxnSpPr>
            <p:cNvPr id="5737" name="Google Shape;5737;p79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8" name="Google Shape;5738;p79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9" name="Google Shape;5739;p79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40" name="Google Shape;5740;p79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41" name="Google Shape;5741;p79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42" name="Google Shape;5742;p79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43" name="Google Shape;5743;p79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44" name="Google Shape;5744;p79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79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79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79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79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79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79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51" name="Google Shape;5751;p79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52" name="Google Shape;5752;p79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53" name="Google Shape;5753;p79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4" name="Google Shape;5754;p79"/>
          <p:cNvGrpSpPr/>
          <p:nvPr/>
        </p:nvGrpSpPr>
        <p:grpSpPr>
          <a:xfrm>
            <a:off x="726399" y="1190655"/>
            <a:ext cx="2394370" cy="976502"/>
            <a:chOff x="749309" y="1112739"/>
            <a:chExt cx="2371603" cy="976502"/>
          </a:xfrm>
        </p:grpSpPr>
        <p:sp>
          <p:nvSpPr>
            <p:cNvPr id="5755" name="Google Shape;5755;p79"/>
            <p:cNvSpPr/>
            <p:nvPr/>
          </p:nvSpPr>
          <p:spPr>
            <a:xfrm>
              <a:off x="1092126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79"/>
            <p:cNvSpPr/>
            <p:nvPr/>
          </p:nvSpPr>
          <p:spPr>
            <a:xfrm>
              <a:off x="1434943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79"/>
            <p:cNvSpPr/>
            <p:nvPr/>
          </p:nvSpPr>
          <p:spPr>
            <a:xfrm>
              <a:off x="1777760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79"/>
            <p:cNvSpPr/>
            <p:nvPr/>
          </p:nvSpPr>
          <p:spPr>
            <a:xfrm>
              <a:off x="2120578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79"/>
            <p:cNvSpPr/>
            <p:nvPr/>
          </p:nvSpPr>
          <p:spPr>
            <a:xfrm>
              <a:off x="2463395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79"/>
            <p:cNvSpPr/>
            <p:nvPr/>
          </p:nvSpPr>
          <p:spPr>
            <a:xfrm>
              <a:off x="2806212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79"/>
            <p:cNvSpPr/>
            <p:nvPr/>
          </p:nvSpPr>
          <p:spPr>
            <a:xfrm>
              <a:off x="749309" y="136229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79"/>
            <p:cNvSpPr/>
            <p:nvPr/>
          </p:nvSpPr>
          <p:spPr>
            <a:xfrm>
              <a:off x="1092126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79"/>
            <p:cNvSpPr/>
            <p:nvPr/>
          </p:nvSpPr>
          <p:spPr>
            <a:xfrm>
              <a:off x="1434943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79"/>
            <p:cNvSpPr/>
            <p:nvPr/>
          </p:nvSpPr>
          <p:spPr>
            <a:xfrm>
              <a:off x="1777760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79"/>
            <p:cNvSpPr/>
            <p:nvPr/>
          </p:nvSpPr>
          <p:spPr>
            <a:xfrm>
              <a:off x="2120578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79"/>
            <p:cNvSpPr/>
            <p:nvPr/>
          </p:nvSpPr>
          <p:spPr>
            <a:xfrm>
              <a:off x="2463395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79"/>
            <p:cNvSpPr/>
            <p:nvPr/>
          </p:nvSpPr>
          <p:spPr>
            <a:xfrm>
              <a:off x="2806212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79"/>
            <p:cNvSpPr/>
            <p:nvPr/>
          </p:nvSpPr>
          <p:spPr>
            <a:xfrm>
              <a:off x="749309" y="161184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79"/>
            <p:cNvSpPr/>
            <p:nvPr/>
          </p:nvSpPr>
          <p:spPr>
            <a:xfrm>
              <a:off x="1092126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79"/>
            <p:cNvSpPr/>
            <p:nvPr/>
          </p:nvSpPr>
          <p:spPr>
            <a:xfrm>
              <a:off x="1434943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79"/>
            <p:cNvSpPr/>
            <p:nvPr/>
          </p:nvSpPr>
          <p:spPr>
            <a:xfrm>
              <a:off x="1777760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79"/>
            <p:cNvSpPr/>
            <p:nvPr/>
          </p:nvSpPr>
          <p:spPr>
            <a:xfrm>
              <a:off x="2120578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79"/>
            <p:cNvSpPr/>
            <p:nvPr/>
          </p:nvSpPr>
          <p:spPr>
            <a:xfrm>
              <a:off x="2463395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79"/>
            <p:cNvSpPr/>
            <p:nvPr/>
          </p:nvSpPr>
          <p:spPr>
            <a:xfrm>
              <a:off x="2806212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79"/>
            <p:cNvSpPr/>
            <p:nvPr/>
          </p:nvSpPr>
          <p:spPr>
            <a:xfrm>
              <a:off x="749309" y="186140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79"/>
            <p:cNvSpPr/>
            <p:nvPr/>
          </p:nvSpPr>
          <p:spPr>
            <a:xfrm>
              <a:off x="1092126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79"/>
            <p:cNvSpPr/>
            <p:nvPr/>
          </p:nvSpPr>
          <p:spPr>
            <a:xfrm>
              <a:off x="1434943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79"/>
            <p:cNvSpPr/>
            <p:nvPr/>
          </p:nvSpPr>
          <p:spPr>
            <a:xfrm>
              <a:off x="1777760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79"/>
            <p:cNvSpPr/>
            <p:nvPr/>
          </p:nvSpPr>
          <p:spPr>
            <a:xfrm>
              <a:off x="2120578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79"/>
            <p:cNvSpPr/>
            <p:nvPr/>
          </p:nvSpPr>
          <p:spPr>
            <a:xfrm>
              <a:off x="2463395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79"/>
            <p:cNvSpPr/>
            <p:nvPr/>
          </p:nvSpPr>
          <p:spPr>
            <a:xfrm>
              <a:off x="2806212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79"/>
            <p:cNvSpPr/>
            <p:nvPr/>
          </p:nvSpPr>
          <p:spPr>
            <a:xfrm>
              <a:off x="749309" y="111273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79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79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79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79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5787" name="Google Shape;5787;p79"/>
          <p:cNvGraphicFramePr/>
          <p:nvPr/>
        </p:nvGraphicFramePr>
        <p:xfrm>
          <a:off x="5949700" y="118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{E0BA464E-C71E-4583-9A26-486C7F11F249}</a:tableStyleId>
              </a:tblPr>
              <a:tblGrid>
                <a:gridCol w="62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788" name="Google Shape;5788;p79"/>
          <p:cNvGraphicFramePr/>
          <p:nvPr/>
        </p:nvGraphicFramePr>
        <p:xfrm>
          <a:off x="3356413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{E0BA464E-C71E-4583-9A26-486C7F11F249}</a:tableStyleId>
              </a:tblPr>
              <a:tblGrid>
                <a:gridCol w="59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789" name="Google Shape;5789;p79"/>
          <p:cNvGrpSpPr/>
          <p:nvPr/>
        </p:nvGrpSpPr>
        <p:grpSpPr>
          <a:xfrm>
            <a:off x="4100342" y="2709743"/>
            <a:ext cx="1517436" cy="74460"/>
            <a:chOff x="3980086" y="2804397"/>
            <a:chExt cx="1227600" cy="66900"/>
          </a:xfrm>
        </p:grpSpPr>
        <p:sp>
          <p:nvSpPr>
            <p:cNvPr id="5790" name="Google Shape;5790;p79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79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2" name="Google Shape;5792;p79"/>
          <p:cNvGrpSpPr/>
          <p:nvPr/>
        </p:nvGrpSpPr>
        <p:grpSpPr>
          <a:xfrm>
            <a:off x="4725406" y="3002330"/>
            <a:ext cx="892956" cy="74460"/>
            <a:chOff x="3980086" y="2804397"/>
            <a:chExt cx="1227600" cy="66900"/>
          </a:xfrm>
        </p:grpSpPr>
        <p:sp>
          <p:nvSpPr>
            <p:cNvPr id="5793" name="Google Shape;5793;p79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79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5" name="Google Shape;5795;p79"/>
          <p:cNvGrpSpPr/>
          <p:nvPr/>
        </p:nvGrpSpPr>
        <p:grpSpPr>
          <a:xfrm>
            <a:off x="3358498" y="3361213"/>
            <a:ext cx="2363244" cy="1005943"/>
            <a:chOff x="3358415" y="3361302"/>
            <a:chExt cx="2363244" cy="1024695"/>
          </a:xfrm>
        </p:grpSpPr>
        <p:grpSp>
          <p:nvGrpSpPr>
            <p:cNvPr id="5796" name="Google Shape;5796;p79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5797" name="Google Shape;5797;p79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8" name="Google Shape;5798;p79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9" name="Google Shape;5799;p79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0" name="Google Shape;5800;p79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1" name="Google Shape;5801;p79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2" name="Google Shape;5802;p79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3" name="Google Shape;5803;p79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5804" name="Google Shape;5804;p79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5" name="Google Shape;5805;p79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6" name="Google Shape;5806;p79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7" name="Google Shape;5807;p79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79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9" name="Google Shape;5809;p79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10" name="Google Shape;5810;p79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5811" name="Google Shape;5811;p79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2" name="Google Shape;5812;p79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3" name="Google Shape;5813;p79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4" name="Google Shape;5814;p79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5" name="Google Shape;5815;p79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6" name="Google Shape;5816;p79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17" name="Google Shape;5817;p79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5818" name="Google Shape;5818;p79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9" name="Google Shape;5819;p79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0" name="Google Shape;5820;p79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79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79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79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24" name="Google Shape;5824;p79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5825" name="Google Shape;5825;p79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79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7" name="Google Shape;5827;p79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8" name="Google Shape;5828;p79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9" name="Google Shape;5829;p79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79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5831" name="Google Shape;5831;p79"/>
          <p:cNvGraphicFramePr/>
          <p:nvPr/>
        </p:nvGraphicFramePr>
        <p:xfrm>
          <a:off x="72492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{E0BA464E-C71E-4583-9A26-486C7F11F249}</a:tableStyleId>
              </a:tblPr>
              <a:tblGrid>
                <a:gridCol w="60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832" name="Google Shape;5832;p79"/>
          <p:cNvGrpSpPr/>
          <p:nvPr/>
        </p:nvGrpSpPr>
        <p:grpSpPr>
          <a:xfrm>
            <a:off x="726450" y="3372825"/>
            <a:ext cx="2403614" cy="1005900"/>
            <a:chOff x="726450" y="3372825"/>
            <a:chExt cx="2403614" cy="1005900"/>
          </a:xfrm>
        </p:grpSpPr>
        <p:grpSp>
          <p:nvGrpSpPr>
            <p:cNvPr id="5833" name="Google Shape;5833;p79"/>
            <p:cNvGrpSpPr/>
            <p:nvPr/>
          </p:nvGrpSpPr>
          <p:grpSpPr>
            <a:xfrm>
              <a:off x="726450" y="3696000"/>
              <a:ext cx="2403614" cy="500898"/>
              <a:chOff x="726450" y="3696000"/>
              <a:chExt cx="2403614" cy="500898"/>
            </a:xfrm>
          </p:grpSpPr>
          <p:sp>
            <p:nvSpPr>
              <p:cNvPr id="5834" name="Google Shape;5834;p79"/>
              <p:cNvSpPr/>
              <p:nvPr/>
            </p:nvSpPr>
            <p:spPr>
              <a:xfrm>
                <a:off x="726450" y="3696000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5835" name="Google Shape;5835;p79"/>
              <p:cNvSpPr/>
              <p:nvPr/>
            </p:nvSpPr>
            <p:spPr>
              <a:xfrm>
                <a:off x="726464" y="4029798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5836" name="Google Shape;5836;p79"/>
            <p:cNvGrpSpPr/>
            <p:nvPr/>
          </p:nvGrpSpPr>
          <p:grpSpPr>
            <a:xfrm>
              <a:off x="1348050" y="3372825"/>
              <a:ext cx="1720425" cy="1005900"/>
              <a:chOff x="1348050" y="3372825"/>
              <a:chExt cx="1720425" cy="1005900"/>
            </a:xfrm>
          </p:grpSpPr>
          <p:sp>
            <p:nvSpPr>
              <p:cNvPr id="5837" name="Google Shape;5837;p79"/>
              <p:cNvSpPr/>
              <p:nvPr/>
            </p:nvSpPr>
            <p:spPr>
              <a:xfrm>
                <a:off x="1348050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5838" name="Google Shape;5838;p79"/>
              <p:cNvSpPr/>
              <p:nvPr/>
            </p:nvSpPr>
            <p:spPr>
              <a:xfrm>
                <a:off x="1701356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5839" name="Google Shape;5839;p79"/>
              <p:cNvSpPr/>
              <p:nvPr/>
            </p:nvSpPr>
            <p:spPr>
              <a:xfrm>
                <a:off x="2054663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5840" name="Google Shape;5840;p79"/>
              <p:cNvSpPr/>
              <p:nvPr/>
            </p:nvSpPr>
            <p:spPr>
              <a:xfrm>
                <a:off x="2407969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5841" name="Google Shape;5841;p79"/>
              <p:cNvSpPr/>
              <p:nvPr/>
            </p:nvSpPr>
            <p:spPr>
              <a:xfrm>
                <a:off x="2761275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5842" name="Google Shape;5842;p79"/>
            <p:cNvGrpSpPr/>
            <p:nvPr/>
          </p:nvGrpSpPr>
          <p:grpSpPr>
            <a:xfrm>
              <a:off x="1455707" y="3731058"/>
              <a:ext cx="1491150" cy="417657"/>
              <a:chOff x="1455707" y="3731058"/>
              <a:chExt cx="1491150" cy="417657"/>
            </a:xfrm>
          </p:grpSpPr>
          <p:grpSp>
            <p:nvGrpSpPr>
              <p:cNvPr id="5843" name="Google Shape;5843;p79"/>
              <p:cNvGrpSpPr/>
              <p:nvPr/>
            </p:nvGrpSpPr>
            <p:grpSpPr>
              <a:xfrm>
                <a:off x="1472938" y="3745828"/>
                <a:ext cx="72126" cy="53788"/>
                <a:chOff x="1472938" y="3745828"/>
                <a:chExt cx="72126" cy="53788"/>
              </a:xfrm>
            </p:grpSpPr>
            <p:sp>
              <p:nvSpPr>
                <p:cNvPr id="5844" name="Google Shape;5844;p79"/>
                <p:cNvSpPr/>
                <p:nvPr/>
              </p:nvSpPr>
              <p:spPr>
                <a:xfrm>
                  <a:off x="1472938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5" name="Google Shape;5845;p79"/>
                <p:cNvSpPr/>
                <p:nvPr/>
              </p:nvSpPr>
              <p:spPr>
                <a:xfrm>
                  <a:off x="1490853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6" name="Google Shape;5846;p79"/>
              <p:cNvGrpSpPr/>
              <p:nvPr/>
            </p:nvGrpSpPr>
            <p:grpSpPr>
              <a:xfrm>
                <a:off x="1819181" y="4089633"/>
                <a:ext cx="72126" cy="53788"/>
                <a:chOff x="1819181" y="4089633"/>
                <a:chExt cx="72126" cy="53788"/>
              </a:xfrm>
            </p:grpSpPr>
            <p:sp>
              <p:nvSpPr>
                <p:cNvPr id="5847" name="Google Shape;5847;p79"/>
                <p:cNvSpPr/>
                <p:nvPr/>
              </p:nvSpPr>
              <p:spPr>
                <a:xfrm>
                  <a:off x="181918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8" name="Google Shape;5848;p79"/>
                <p:cNvSpPr/>
                <p:nvPr/>
              </p:nvSpPr>
              <p:spPr>
                <a:xfrm>
                  <a:off x="183709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9" name="Google Shape;5849;p79"/>
              <p:cNvGrpSpPr/>
              <p:nvPr/>
            </p:nvGrpSpPr>
            <p:grpSpPr>
              <a:xfrm>
                <a:off x="1455707" y="4084171"/>
                <a:ext cx="64321" cy="64544"/>
                <a:chOff x="1455707" y="4084171"/>
                <a:chExt cx="64321" cy="64544"/>
              </a:xfrm>
            </p:grpSpPr>
            <p:sp>
              <p:nvSpPr>
                <p:cNvPr id="5850" name="Google Shape;5850;p79"/>
                <p:cNvSpPr/>
                <p:nvPr/>
              </p:nvSpPr>
              <p:spPr>
                <a:xfrm>
                  <a:off x="1478676" y="408440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1" name="Google Shape;5851;p79"/>
                <p:cNvSpPr/>
                <p:nvPr/>
              </p:nvSpPr>
              <p:spPr>
                <a:xfrm>
                  <a:off x="1455707" y="408417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52" name="Google Shape;5852;p79"/>
              <p:cNvGrpSpPr/>
              <p:nvPr/>
            </p:nvGrpSpPr>
            <p:grpSpPr>
              <a:xfrm>
                <a:off x="1818610" y="3731058"/>
                <a:ext cx="64321" cy="64544"/>
                <a:chOff x="1818610" y="3731058"/>
                <a:chExt cx="64321" cy="64544"/>
              </a:xfrm>
            </p:grpSpPr>
            <p:sp>
              <p:nvSpPr>
                <p:cNvPr id="5853" name="Google Shape;5853;p79"/>
                <p:cNvSpPr/>
                <p:nvPr/>
              </p:nvSpPr>
              <p:spPr>
                <a:xfrm>
                  <a:off x="184157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4" name="Google Shape;5854;p79"/>
                <p:cNvSpPr/>
                <p:nvPr/>
              </p:nvSpPr>
              <p:spPr>
                <a:xfrm>
                  <a:off x="181861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55" name="Google Shape;5855;p79"/>
              <p:cNvGrpSpPr/>
              <p:nvPr/>
            </p:nvGrpSpPr>
            <p:grpSpPr>
              <a:xfrm>
                <a:off x="2172491" y="4089633"/>
                <a:ext cx="72126" cy="53788"/>
                <a:chOff x="2172491" y="4089633"/>
                <a:chExt cx="72126" cy="53788"/>
              </a:xfrm>
            </p:grpSpPr>
            <p:sp>
              <p:nvSpPr>
                <p:cNvPr id="5856" name="Google Shape;5856;p79"/>
                <p:cNvSpPr/>
                <p:nvPr/>
              </p:nvSpPr>
              <p:spPr>
                <a:xfrm>
                  <a:off x="217249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7" name="Google Shape;5857;p79"/>
                <p:cNvSpPr/>
                <p:nvPr/>
              </p:nvSpPr>
              <p:spPr>
                <a:xfrm>
                  <a:off x="219040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58" name="Google Shape;5858;p79"/>
              <p:cNvGrpSpPr/>
              <p:nvPr/>
            </p:nvGrpSpPr>
            <p:grpSpPr>
              <a:xfrm>
                <a:off x="2171920" y="3731058"/>
                <a:ext cx="64321" cy="64544"/>
                <a:chOff x="2171920" y="3731058"/>
                <a:chExt cx="64321" cy="64544"/>
              </a:xfrm>
            </p:grpSpPr>
            <p:sp>
              <p:nvSpPr>
                <p:cNvPr id="5859" name="Google Shape;5859;p79"/>
                <p:cNvSpPr/>
                <p:nvPr/>
              </p:nvSpPr>
              <p:spPr>
                <a:xfrm>
                  <a:off x="219488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0" name="Google Shape;5860;p79"/>
                <p:cNvSpPr/>
                <p:nvPr/>
              </p:nvSpPr>
              <p:spPr>
                <a:xfrm>
                  <a:off x="217192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61" name="Google Shape;5861;p79"/>
              <p:cNvGrpSpPr/>
              <p:nvPr/>
            </p:nvGrpSpPr>
            <p:grpSpPr>
              <a:xfrm>
                <a:off x="2874730" y="3745828"/>
                <a:ext cx="72126" cy="53788"/>
                <a:chOff x="2874730" y="3745828"/>
                <a:chExt cx="72126" cy="53788"/>
              </a:xfrm>
            </p:grpSpPr>
            <p:sp>
              <p:nvSpPr>
                <p:cNvPr id="5862" name="Google Shape;5862;p79"/>
                <p:cNvSpPr/>
                <p:nvPr/>
              </p:nvSpPr>
              <p:spPr>
                <a:xfrm>
                  <a:off x="2874730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3" name="Google Shape;5863;p79"/>
                <p:cNvSpPr/>
                <p:nvPr/>
              </p:nvSpPr>
              <p:spPr>
                <a:xfrm>
                  <a:off x="2892645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64" name="Google Shape;5864;p79"/>
              <p:cNvGrpSpPr/>
              <p:nvPr/>
            </p:nvGrpSpPr>
            <p:grpSpPr>
              <a:xfrm>
                <a:off x="2878589" y="4081481"/>
                <a:ext cx="64321" cy="64544"/>
                <a:chOff x="2878589" y="4081481"/>
                <a:chExt cx="64321" cy="64544"/>
              </a:xfrm>
            </p:grpSpPr>
            <p:sp>
              <p:nvSpPr>
                <p:cNvPr id="5865" name="Google Shape;5865;p79"/>
                <p:cNvSpPr/>
                <p:nvPr/>
              </p:nvSpPr>
              <p:spPr>
                <a:xfrm>
                  <a:off x="2901559" y="408171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6" name="Google Shape;5866;p79"/>
                <p:cNvSpPr/>
                <p:nvPr/>
              </p:nvSpPr>
              <p:spPr>
                <a:xfrm>
                  <a:off x="2878589" y="408148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67" name="Google Shape;5867;p79"/>
              <p:cNvGrpSpPr/>
              <p:nvPr/>
            </p:nvGrpSpPr>
            <p:grpSpPr>
              <a:xfrm>
                <a:off x="2525796" y="4089633"/>
                <a:ext cx="72126" cy="53788"/>
                <a:chOff x="2525796" y="4089633"/>
                <a:chExt cx="72126" cy="53788"/>
              </a:xfrm>
            </p:grpSpPr>
            <p:sp>
              <p:nvSpPr>
                <p:cNvPr id="5868" name="Google Shape;5868;p79"/>
                <p:cNvSpPr/>
                <p:nvPr/>
              </p:nvSpPr>
              <p:spPr>
                <a:xfrm>
                  <a:off x="2525796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9" name="Google Shape;5869;p79"/>
                <p:cNvSpPr/>
                <p:nvPr/>
              </p:nvSpPr>
              <p:spPr>
                <a:xfrm>
                  <a:off x="2543711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70" name="Google Shape;5870;p79"/>
              <p:cNvGrpSpPr/>
              <p:nvPr/>
            </p:nvGrpSpPr>
            <p:grpSpPr>
              <a:xfrm>
                <a:off x="2525225" y="3731058"/>
                <a:ext cx="64321" cy="64544"/>
                <a:chOff x="2525225" y="3731058"/>
                <a:chExt cx="64321" cy="64544"/>
              </a:xfrm>
            </p:grpSpPr>
            <p:sp>
              <p:nvSpPr>
                <p:cNvPr id="5871" name="Google Shape;5871;p79"/>
                <p:cNvSpPr/>
                <p:nvPr/>
              </p:nvSpPr>
              <p:spPr>
                <a:xfrm>
                  <a:off x="2548194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2" name="Google Shape;5872;p79"/>
                <p:cNvSpPr/>
                <p:nvPr/>
              </p:nvSpPr>
              <p:spPr>
                <a:xfrm>
                  <a:off x="2525225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7" name="Google Shape;5877;p80"/>
          <p:cNvGrpSpPr/>
          <p:nvPr/>
        </p:nvGrpSpPr>
        <p:grpSpPr>
          <a:xfrm>
            <a:off x="732428" y="1171356"/>
            <a:ext cx="845921" cy="690752"/>
            <a:chOff x="732428" y="1198513"/>
            <a:chExt cx="845921" cy="690752"/>
          </a:xfrm>
        </p:grpSpPr>
        <p:grpSp>
          <p:nvGrpSpPr>
            <p:cNvPr id="5878" name="Google Shape;5878;p80"/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5879" name="Google Shape;5879;p80"/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avLst/>
                <a:gdLst/>
                <a:ahLst/>
                <a:cxnLst/>
                <a:rect l="l" t="t" r="r" b="b"/>
                <a:pathLst>
                  <a:path w="46769" h="42771" extrusionOk="0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80"/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81" name="Google Shape;5881;p80"/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5882" name="Google Shape;5882;p80"/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avLst/>
                <a:gdLst/>
                <a:ahLst/>
                <a:cxnLst/>
                <a:rect l="l" t="t" r="r" b="b"/>
                <a:pathLst>
                  <a:path w="45815" h="37640" extrusionOk="0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80"/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84" name="Google Shape;5884;p80"/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5885" name="Google Shape;5885;p80"/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avLst/>
                <a:gdLst/>
                <a:ahLst/>
                <a:cxnLst/>
                <a:rect l="l" t="t" r="r" b="b"/>
                <a:pathLst>
                  <a:path w="43519" h="33050" extrusionOk="0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80"/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5495" extrusionOk="0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87" name="Google Shape;5887;p80"/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5888" name="Google Shape;5888;p80"/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9378" extrusionOk="0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80"/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90" name="Google Shape;5890;p80"/>
            <p:cNvSpPr/>
            <p:nvPr/>
          </p:nvSpPr>
          <p:spPr>
            <a:xfrm>
              <a:off x="986565" y="1362064"/>
              <a:ext cx="363666" cy="363650"/>
            </a:xfrm>
            <a:custGeom>
              <a:avLst/>
              <a:gdLst/>
              <a:ahLst/>
              <a:cxnLst/>
              <a:rect l="l" t="t" r="r" b="b"/>
              <a:pathLst>
                <a:path w="22518" h="22517" extrusionOk="0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1" name="Google Shape;5891;p80"/>
          <p:cNvGrpSpPr/>
          <p:nvPr/>
        </p:nvGrpSpPr>
        <p:grpSpPr>
          <a:xfrm>
            <a:off x="3964037" y="1171363"/>
            <a:ext cx="634656" cy="699982"/>
            <a:chOff x="5985650" y="2860025"/>
            <a:chExt cx="1396075" cy="1539775"/>
          </a:xfrm>
        </p:grpSpPr>
        <p:sp>
          <p:nvSpPr>
            <p:cNvPr id="5892" name="Google Shape;5892;p80"/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80"/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80"/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80"/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80"/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80"/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80"/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80"/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80"/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80"/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80"/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80"/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80"/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80"/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80"/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80"/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80"/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80"/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80"/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80"/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80"/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80"/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80"/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80"/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80"/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80"/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80"/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80"/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80"/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80"/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80"/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80"/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4" name="Google Shape;5924;p80"/>
          <p:cNvGrpSpPr/>
          <p:nvPr/>
        </p:nvGrpSpPr>
        <p:grpSpPr>
          <a:xfrm>
            <a:off x="4719687" y="1171356"/>
            <a:ext cx="725845" cy="699975"/>
            <a:chOff x="4249973" y="1201875"/>
            <a:chExt cx="1958568" cy="1888762"/>
          </a:xfrm>
        </p:grpSpPr>
        <p:sp>
          <p:nvSpPr>
            <p:cNvPr id="5925" name="Google Shape;5925;p80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26" name="Google Shape;5926;p80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5927" name="Google Shape;5927;p80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928" name="Google Shape;5928;p80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9" name="Google Shape;5929;p80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5930" name="Google Shape;5930;p80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931" name="Google Shape;5931;p80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32" name="Google Shape;5932;p80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5933" name="Google Shape;5933;p80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934" name="Google Shape;5934;p80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35" name="Google Shape;5935;p80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5936" name="Google Shape;5936;p80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937" name="Google Shape;5937;p80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38" name="Google Shape;5938;p80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5939" name="Google Shape;5939;p80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940" name="Google Shape;5940;p80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41" name="Google Shape;5941;p80"/>
          <p:cNvGrpSpPr/>
          <p:nvPr/>
        </p:nvGrpSpPr>
        <p:grpSpPr>
          <a:xfrm>
            <a:off x="4072551" y="2058137"/>
            <a:ext cx="750769" cy="683784"/>
            <a:chOff x="4204684" y="2104422"/>
            <a:chExt cx="699822" cy="637382"/>
          </a:xfrm>
        </p:grpSpPr>
        <p:grpSp>
          <p:nvGrpSpPr>
            <p:cNvPr id="5942" name="Google Shape;5942;p80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5943" name="Google Shape;5943;p80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4" name="Google Shape;5944;p80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8" extrusionOk="0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45" name="Google Shape;5945;p80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5946" name="Google Shape;5946;p80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80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8" extrusionOk="0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48" name="Google Shape;5948;p80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5949" name="Google Shape;5949;p80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8384" extrusionOk="0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80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7" extrusionOk="0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1" name="Google Shape;5951;p80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5952" name="Google Shape;5952;p80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2" extrusionOk="0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80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7" extrusionOk="0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54" name="Google Shape;5954;p80"/>
          <p:cNvGrpSpPr/>
          <p:nvPr/>
        </p:nvGrpSpPr>
        <p:grpSpPr>
          <a:xfrm>
            <a:off x="5536984" y="1171351"/>
            <a:ext cx="660591" cy="688867"/>
            <a:chOff x="5830645" y="1267368"/>
            <a:chExt cx="530340" cy="553040"/>
          </a:xfrm>
        </p:grpSpPr>
        <p:sp>
          <p:nvSpPr>
            <p:cNvPr id="5955" name="Google Shape;5955;p80"/>
            <p:cNvSpPr/>
            <p:nvPr/>
          </p:nvSpPr>
          <p:spPr>
            <a:xfrm>
              <a:off x="5994669" y="1442730"/>
              <a:ext cx="202317" cy="202342"/>
            </a:xfrm>
            <a:custGeom>
              <a:avLst/>
              <a:gdLst/>
              <a:ahLst/>
              <a:cxnLst/>
              <a:rect l="l" t="t" r="r" b="b"/>
              <a:pathLst>
                <a:path w="7941" h="7942" extrusionOk="0">
                  <a:moveTo>
                    <a:pt x="3971" y="319"/>
                  </a:moveTo>
                  <a:cubicBezTo>
                    <a:pt x="5984" y="319"/>
                    <a:pt x="7623" y="1957"/>
                    <a:pt x="7623" y="3971"/>
                  </a:cubicBezTo>
                  <a:cubicBezTo>
                    <a:pt x="7623" y="5984"/>
                    <a:pt x="5985" y="7624"/>
                    <a:pt x="3971" y="7624"/>
                  </a:cubicBezTo>
                  <a:cubicBezTo>
                    <a:pt x="1956" y="7624"/>
                    <a:pt x="318" y="5984"/>
                    <a:pt x="318" y="3971"/>
                  </a:cubicBezTo>
                  <a:cubicBezTo>
                    <a:pt x="318" y="1957"/>
                    <a:pt x="1956" y="319"/>
                    <a:pt x="3971" y="319"/>
                  </a:cubicBezTo>
                  <a:close/>
                  <a:moveTo>
                    <a:pt x="3971" y="0"/>
                  </a:moveTo>
                  <a:cubicBezTo>
                    <a:pt x="1782" y="0"/>
                    <a:pt x="1" y="1782"/>
                    <a:pt x="1" y="3971"/>
                  </a:cubicBezTo>
                  <a:cubicBezTo>
                    <a:pt x="1" y="6159"/>
                    <a:pt x="1782" y="7941"/>
                    <a:pt x="3971" y="7941"/>
                  </a:cubicBezTo>
                  <a:cubicBezTo>
                    <a:pt x="6160" y="7941"/>
                    <a:pt x="7940" y="6159"/>
                    <a:pt x="7940" y="3971"/>
                  </a:cubicBezTo>
                  <a:cubicBezTo>
                    <a:pt x="7940" y="1782"/>
                    <a:pt x="6160" y="0"/>
                    <a:pt x="39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56" name="Google Shape;5956;p80"/>
            <p:cNvGrpSpPr/>
            <p:nvPr/>
          </p:nvGrpSpPr>
          <p:grpSpPr>
            <a:xfrm>
              <a:off x="5830645" y="1267368"/>
              <a:ext cx="259743" cy="269909"/>
              <a:chOff x="5830645" y="1267368"/>
              <a:chExt cx="259743" cy="269909"/>
            </a:xfrm>
          </p:grpSpPr>
          <p:sp>
            <p:nvSpPr>
              <p:cNvPr id="5957" name="Google Shape;5957;p80"/>
              <p:cNvSpPr/>
              <p:nvPr/>
            </p:nvSpPr>
            <p:spPr>
              <a:xfrm>
                <a:off x="5830645" y="1304897"/>
                <a:ext cx="259743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5" h="9121" extrusionOk="0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80"/>
              <p:cNvSpPr/>
              <p:nvPr/>
            </p:nvSpPr>
            <p:spPr>
              <a:xfrm>
                <a:off x="5922950" y="1267368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9" name="Google Shape;5959;p80"/>
            <p:cNvGrpSpPr/>
            <p:nvPr/>
          </p:nvGrpSpPr>
          <p:grpSpPr>
            <a:xfrm>
              <a:off x="6101293" y="1267368"/>
              <a:ext cx="259692" cy="269909"/>
              <a:chOff x="6101293" y="1267368"/>
              <a:chExt cx="259692" cy="269909"/>
            </a:xfrm>
          </p:grpSpPr>
          <p:sp>
            <p:nvSpPr>
              <p:cNvPr id="5960" name="Google Shape;5960;p80"/>
              <p:cNvSpPr/>
              <p:nvPr/>
            </p:nvSpPr>
            <p:spPr>
              <a:xfrm>
                <a:off x="6101293" y="1304897"/>
                <a:ext cx="259692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1" extrusionOk="0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80"/>
              <p:cNvSpPr/>
              <p:nvPr/>
            </p:nvSpPr>
            <p:spPr>
              <a:xfrm>
                <a:off x="6193623" y="1267368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62" name="Google Shape;5962;p80"/>
            <p:cNvGrpSpPr/>
            <p:nvPr/>
          </p:nvGrpSpPr>
          <p:grpSpPr>
            <a:xfrm>
              <a:off x="5830645" y="1550500"/>
              <a:ext cx="259692" cy="269909"/>
              <a:chOff x="5830645" y="1550500"/>
              <a:chExt cx="259692" cy="269909"/>
            </a:xfrm>
          </p:grpSpPr>
          <p:sp>
            <p:nvSpPr>
              <p:cNvPr id="5963" name="Google Shape;5963;p80"/>
              <p:cNvSpPr/>
              <p:nvPr/>
            </p:nvSpPr>
            <p:spPr>
              <a:xfrm>
                <a:off x="5830645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80"/>
              <p:cNvSpPr/>
              <p:nvPr/>
            </p:nvSpPr>
            <p:spPr>
              <a:xfrm>
                <a:off x="5922950" y="1745352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65" name="Google Shape;5965;p80"/>
            <p:cNvGrpSpPr/>
            <p:nvPr/>
          </p:nvGrpSpPr>
          <p:grpSpPr>
            <a:xfrm>
              <a:off x="6101293" y="1550500"/>
              <a:ext cx="259692" cy="269909"/>
              <a:chOff x="6101293" y="1550500"/>
              <a:chExt cx="259692" cy="269909"/>
            </a:xfrm>
          </p:grpSpPr>
          <p:sp>
            <p:nvSpPr>
              <p:cNvPr id="5966" name="Google Shape;5966;p80"/>
              <p:cNvSpPr/>
              <p:nvPr/>
            </p:nvSpPr>
            <p:spPr>
              <a:xfrm>
                <a:off x="6101293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5967;p80"/>
              <p:cNvSpPr/>
              <p:nvPr/>
            </p:nvSpPr>
            <p:spPr>
              <a:xfrm>
                <a:off x="6193623" y="1745352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68" name="Google Shape;5968;p80"/>
          <p:cNvGrpSpPr/>
          <p:nvPr/>
        </p:nvGrpSpPr>
        <p:grpSpPr>
          <a:xfrm>
            <a:off x="739138" y="2061810"/>
            <a:ext cx="697154" cy="679574"/>
            <a:chOff x="2679875" y="2361475"/>
            <a:chExt cx="780425" cy="760575"/>
          </a:xfrm>
        </p:grpSpPr>
        <p:sp>
          <p:nvSpPr>
            <p:cNvPr id="5969" name="Google Shape;5969;p80"/>
            <p:cNvSpPr/>
            <p:nvPr/>
          </p:nvSpPr>
          <p:spPr>
            <a:xfrm>
              <a:off x="2812050" y="236147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80"/>
            <p:cNvSpPr/>
            <p:nvPr/>
          </p:nvSpPr>
          <p:spPr>
            <a:xfrm>
              <a:off x="3082750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80"/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80"/>
            <p:cNvSpPr/>
            <p:nvPr/>
          </p:nvSpPr>
          <p:spPr>
            <a:xfrm>
              <a:off x="2679875" y="2645625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80"/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80"/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5" name="Google Shape;5975;p80"/>
          <p:cNvGrpSpPr/>
          <p:nvPr/>
        </p:nvGrpSpPr>
        <p:grpSpPr>
          <a:xfrm>
            <a:off x="3138297" y="1171402"/>
            <a:ext cx="735829" cy="684547"/>
            <a:chOff x="3351965" y="1148808"/>
            <a:chExt cx="750770" cy="698375"/>
          </a:xfrm>
        </p:grpSpPr>
        <p:grpSp>
          <p:nvGrpSpPr>
            <p:cNvPr id="5976" name="Google Shape;5976;p80"/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5977" name="Google Shape;5977;p80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80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9" name="Google Shape;5979;p80"/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5980" name="Google Shape;5980;p80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80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82" name="Google Shape;5982;p80"/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5983" name="Google Shape;5983;p80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80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85" name="Google Shape;5985;p80"/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5986" name="Google Shape;5986;p80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80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88" name="Google Shape;5988;p80"/>
          <p:cNvGrpSpPr/>
          <p:nvPr/>
        </p:nvGrpSpPr>
        <p:grpSpPr>
          <a:xfrm>
            <a:off x="7639949" y="1171356"/>
            <a:ext cx="804565" cy="677795"/>
            <a:chOff x="7636443" y="1204988"/>
            <a:chExt cx="804565" cy="677795"/>
          </a:xfrm>
        </p:grpSpPr>
        <p:grpSp>
          <p:nvGrpSpPr>
            <p:cNvPr id="5989" name="Google Shape;5989;p80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5990" name="Google Shape;5990;p80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80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92" name="Google Shape;5992;p80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5993" name="Google Shape;5993;p80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80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95" name="Google Shape;5995;p80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5996" name="Google Shape;5996;p80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80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98" name="Google Shape;5998;p80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5999" name="Google Shape;5999;p80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80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01" name="Google Shape;6001;p80"/>
          <p:cNvGrpSpPr/>
          <p:nvPr/>
        </p:nvGrpSpPr>
        <p:grpSpPr>
          <a:xfrm>
            <a:off x="4978796" y="2078771"/>
            <a:ext cx="661339" cy="661188"/>
            <a:chOff x="3990000" y="975400"/>
            <a:chExt cx="3934200" cy="3933300"/>
          </a:xfrm>
        </p:grpSpPr>
        <p:sp>
          <p:nvSpPr>
            <p:cNvPr id="6002" name="Google Shape;6002;p80"/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80"/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80"/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80"/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6" name="Google Shape;6006;p80"/>
          <p:cNvGrpSpPr/>
          <p:nvPr/>
        </p:nvGrpSpPr>
        <p:grpSpPr>
          <a:xfrm>
            <a:off x="6622444" y="2057409"/>
            <a:ext cx="868881" cy="684241"/>
            <a:chOff x="6598259" y="2078634"/>
            <a:chExt cx="868881" cy="684241"/>
          </a:xfrm>
        </p:grpSpPr>
        <p:sp>
          <p:nvSpPr>
            <p:cNvPr id="6007" name="Google Shape;6007;p80"/>
            <p:cNvSpPr/>
            <p:nvPr/>
          </p:nvSpPr>
          <p:spPr>
            <a:xfrm>
              <a:off x="7165957" y="2159753"/>
              <a:ext cx="286185" cy="107120"/>
            </a:xfrm>
            <a:custGeom>
              <a:avLst/>
              <a:gdLst/>
              <a:ahLst/>
              <a:cxnLst/>
              <a:rect l="l" t="t" r="r" b="b"/>
              <a:pathLst>
                <a:path w="48506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80"/>
            <p:cNvSpPr/>
            <p:nvPr/>
          </p:nvSpPr>
          <p:spPr>
            <a:xfrm>
              <a:off x="7085764" y="2536793"/>
              <a:ext cx="349475" cy="107120"/>
            </a:xfrm>
            <a:custGeom>
              <a:avLst/>
              <a:gdLst/>
              <a:ahLst/>
              <a:cxnLst/>
              <a:rect l="l" t="t" r="r" b="b"/>
              <a:pathLst>
                <a:path w="59233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80"/>
            <p:cNvSpPr/>
            <p:nvPr/>
          </p:nvSpPr>
          <p:spPr>
            <a:xfrm>
              <a:off x="6598259" y="2195183"/>
              <a:ext cx="271241" cy="107120"/>
            </a:xfrm>
            <a:custGeom>
              <a:avLst/>
              <a:gdLst/>
              <a:ahLst/>
              <a:cxnLst/>
              <a:rect l="l" t="t" r="r" b="b"/>
              <a:pathLst>
                <a:path w="45973" h="18156" extrusionOk="0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80"/>
            <p:cNvSpPr/>
            <p:nvPr/>
          </p:nvSpPr>
          <p:spPr>
            <a:xfrm>
              <a:off x="6604064" y="2370778"/>
              <a:ext cx="358696" cy="107126"/>
            </a:xfrm>
            <a:custGeom>
              <a:avLst/>
              <a:gdLst/>
              <a:ahLst/>
              <a:cxnLst/>
              <a:rect l="l" t="t" r="r" b="b"/>
              <a:pathLst>
                <a:path w="60796" h="18157" extrusionOk="0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80"/>
            <p:cNvSpPr/>
            <p:nvPr/>
          </p:nvSpPr>
          <p:spPr>
            <a:xfrm>
              <a:off x="6645158" y="2545743"/>
              <a:ext cx="358696" cy="109044"/>
            </a:xfrm>
            <a:custGeom>
              <a:avLst/>
              <a:gdLst/>
              <a:ahLst/>
              <a:cxnLst/>
              <a:rect l="l" t="t" r="r" b="b"/>
              <a:pathLst>
                <a:path w="60796" h="18482" extrusionOk="0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80"/>
            <p:cNvSpPr/>
            <p:nvPr/>
          </p:nvSpPr>
          <p:spPr>
            <a:xfrm>
              <a:off x="7155838" y="2352960"/>
              <a:ext cx="311302" cy="107120"/>
            </a:xfrm>
            <a:custGeom>
              <a:avLst/>
              <a:gdLst/>
              <a:ahLst/>
              <a:cxnLst/>
              <a:rect l="l" t="t" r="r" b="b"/>
              <a:pathLst>
                <a:path w="52763" h="18156" extrusionOk="0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13" name="Google Shape;6013;p80"/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6014" name="Google Shape;6014;p80"/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008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80"/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56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80"/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156" extrusionOk="0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80"/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avLst/>
                <a:gdLst/>
                <a:ahLst/>
                <a:cxnLst/>
                <a:rect l="l" t="t" r="r" b="b"/>
                <a:pathLst>
                  <a:path w="24122" h="18157" extrusionOk="0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80"/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avLst/>
                <a:gdLst/>
                <a:ahLst/>
                <a:cxnLst/>
                <a:rect l="l" t="t" r="r" b="b"/>
                <a:pathLst>
                  <a:path w="12558" h="18482" extrusionOk="0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80"/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18156" extrusionOk="0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20" name="Google Shape;6020;p80"/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6021" name="Google Shape;6021;p80"/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6022" name="Google Shape;6022;p80"/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8" h="11708" extrusionOk="0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3" name="Google Shape;6023;p80"/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2324" extrusionOk="0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4" name="Google Shape;6024;p80"/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0974" extrusionOk="0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5" name="Google Shape;6025;p80"/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" h="1994" extrusionOk="0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6" name="Google Shape;6026;p80"/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51" h="92321" extrusionOk="0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7" name="Google Shape;6027;p80"/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7866" extrusionOk="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8" name="Google Shape;6028;p80"/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3892" extrusionOk="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9" name="Google Shape;6029;p80"/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1" h="1051" extrusionOk="0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0" name="Google Shape;6030;p80"/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1" name="Google Shape;6031;p80"/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2" name="Google Shape;6032;p80"/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3" name="Google Shape;6033;p80"/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4" name="Google Shape;6034;p80"/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5" name="Google Shape;6035;p80"/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6" name="Google Shape;6036;p80"/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0" extrusionOk="0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7" name="Google Shape;6037;p80"/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7" extrusionOk="0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8" name="Google Shape;6038;p80"/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4" extrusionOk="0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9" name="Google Shape;6039;p80"/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92" h="80915" extrusionOk="0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0" name="Google Shape;6040;p80"/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041" name="Google Shape;6041;p80"/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5" h="19304" extrusionOk="0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2" name="Google Shape;6042;p80"/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2" h="24598" extrusionOk="0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3" name="Google Shape;6043;p80"/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6" h="19304" extrusionOk="0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4" name="Google Shape;6044;p80"/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4" h="29109" extrusionOk="0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5" name="Google Shape;6045;p80"/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3" h="24598" extrusionOk="0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6" name="Google Shape;6046;p80"/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3" h="29109" extrusionOk="0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047" name="Google Shape;6047;p80"/>
          <p:cNvGrpSpPr/>
          <p:nvPr/>
        </p:nvGrpSpPr>
        <p:grpSpPr>
          <a:xfrm>
            <a:off x="5795610" y="2063018"/>
            <a:ext cx="671358" cy="671358"/>
            <a:chOff x="6535625" y="760425"/>
            <a:chExt cx="1665900" cy="1665900"/>
          </a:xfrm>
        </p:grpSpPr>
        <p:sp>
          <p:nvSpPr>
            <p:cNvPr id="6048" name="Google Shape;6048;p80"/>
            <p:cNvSpPr/>
            <p:nvPr/>
          </p:nvSpPr>
          <p:spPr>
            <a:xfrm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80"/>
            <p:cNvSpPr/>
            <p:nvPr/>
          </p:nvSpPr>
          <p:spPr>
            <a:xfrm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80"/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80"/>
            <p:cNvSpPr/>
            <p:nvPr/>
          </p:nvSpPr>
          <p:spPr>
            <a:xfrm>
              <a:off x="6942425" y="1574025"/>
              <a:ext cx="852300" cy="8523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2" name="Google Shape;6052;p80"/>
          <p:cNvGrpSpPr/>
          <p:nvPr/>
        </p:nvGrpSpPr>
        <p:grpSpPr>
          <a:xfrm>
            <a:off x="732427" y="3731418"/>
            <a:ext cx="1340789" cy="640830"/>
            <a:chOff x="238125" y="1151100"/>
            <a:chExt cx="7139450" cy="3412300"/>
          </a:xfrm>
        </p:grpSpPr>
        <p:sp>
          <p:nvSpPr>
            <p:cNvPr id="6053" name="Google Shape;6053;p80"/>
            <p:cNvSpPr/>
            <p:nvPr/>
          </p:nvSpPr>
          <p:spPr>
            <a:xfrm>
              <a:off x="3468350" y="4223875"/>
              <a:ext cx="679000" cy="339525"/>
            </a:xfrm>
            <a:custGeom>
              <a:avLst/>
              <a:gdLst/>
              <a:ahLst/>
              <a:cxnLst/>
              <a:rect l="l" t="t" r="r" b="b"/>
              <a:pathLst>
                <a:path w="27160" h="13581" extrusionOk="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80"/>
            <p:cNvSpPr/>
            <p:nvPr/>
          </p:nvSpPr>
          <p:spPr>
            <a:xfrm>
              <a:off x="3730250" y="3276125"/>
              <a:ext cx="147275" cy="956575"/>
            </a:xfrm>
            <a:custGeom>
              <a:avLst/>
              <a:gdLst/>
              <a:ahLst/>
              <a:cxnLst/>
              <a:rect l="l" t="t" r="r" b="b"/>
              <a:pathLst>
                <a:path w="5891" h="38263" extrusionOk="0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80"/>
            <p:cNvSpPr/>
            <p:nvPr/>
          </p:nvSpPr>
          <p:spPr>
            <a:xfrm>
              <a:off x="3796275" y="3875600"/>
              <a:ext cx="839350" cy="630550"/>
            </a:xfrm>
            <a:custGeom>
              <a:avLst/>
              <a:gdLst/>
              <a:ahLst/>
              <a:cxnLst/>
              <a:rect l="l" t="t" r="r" b="b"/>
              <a:pathLst>
                <a:path w="33574" h="25222" extrusionOk="0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80"/>
            <p:cNvSpPr/>
            <p:nvPr/>
          </p:nvSpPr>
          <p:spPr>
            <a:xfrm>
              <a:off x="6240475" y="3130600"/>
              <a:ext cx="1137100" cy="1432800"/>
            </a:xfrm>
            <a:custGeom>
              <a:avLst/>
              <a:gdLst/>
              <a:ahLst/>
              <a:cxnLst/>
              <a:rect l="l" t="t" r="r" b="b"/>
              <a:pathLst>
                <a:path w="45484" h="57312" extrusionOk="0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80"/>
            <p:cNvSpPr/>
            <p:nvPr/>
          </p:nvSpPr>
          <p:spPr>
            <a:xfrm>
              <a:off x="5243900" y="1696775"/>
              <a:ext cx="1764175" cy="1777475"/>
            </a:xfrm>
            <a:custGeom>
              <a:avLst/>
              <a:gdLst/>
              <a:ahLst/>
              <a:cxnLst/>
              <a:rect l="l" t="t" r="r" b="b"/>
              <a:pathLst>
                <a:path w="70567" h="71099" extrusionOk="0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80"/>
            <p:cNvSpPr/>
            <p:nvPr/>
          </p:nvSpPr>
          <p:spPr>
            <a:xfrm>
              <a:off x="3812150" y="1151100"/>
              <a:ext cx="1896075" cy="1245900"/>
            </a:xfrm>
            <a:custGeom>
              <a:avLst/>
              <a:gdLst/>
              <a:ahLst/>
              <a:cxnLst/>
              <a:rect l="l" t="t" r="r" b="b"/>
              <a:pathLst>
                <a:path w="75843" h="49836" extrusionOk="0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80"/>
            <p:cNvSpPr/>
            <p:nvPr/>
          </p:nvSpPr>
          <p:spPr>
            <a:xfrm>
              <a:off x="1910550" y="1151100"/>
              <a:ext cx="1901625" cy="1244175"/>
            </a:xfrm>
            <a:custGeom>
              <a:avLst/>
              <a:gdLst/>
              <a:ahLst/>
              <a:cxnLst/>
              <a:rect l="l" t="t" r="r" b="b"/>
              <a:pathLst>
                <a:path w="76065" h="49767" extrusionOk="0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80"/>
            <p:cNvSpPr/>
            <p:nvPr/>
          </p:nvSpPr>
          <p:spPr>
            <a:xfrm>
              <a:off x="608475" y="1694725"/>
              <a:ext cx="1766425" cy="1778150"/>
            </a:xfrm>
            <a:custGeom>
              <a:avLst/>
              <a:gdLst/>
              <a:ahLst/>
              <a:cxnLst/>
              <a:rect l="l" t="t" r="r" b="b"/>
              <a:pathLst>
                <a:path w="70657" h="71126" extrusionOk="0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80"/>
            <p:cNvSpPr/>
            <p:nvPr/>
          </p:nvSpPr>
          <p:spPr>
            <a:xfrm>
              <a:off x="238125" y="3129050"/>
              <a:ext cx="1137975" cy="1434175"/>
            </a:xfrm>
            <a:custGeom>
              <a:avLst/>
              <a:gdLst/>
              <a:ahLst/>
              <a:cxnLst/>
              <a:rect l="l" t="t" r="r" b="b"/>
              <a:pathLst>
                <a:path w="45519" h="57367" extrusionOk="0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80"/>
            <p:cNvSpPr/>
            <p:nvPr/>
          </p:nvSpPr>
          <p:spPr>
            <a:xfrm>
              <a:off x="1924656" y="1941325"/>
              <a:ext cx="3773110" cy="1646329"/>
            </a:xfrm>
            <a:custGeom>
              <a:avLst/>
              <a:gdLst/>
              <a:ahLst/>
              <a:cxnLst/>
              <a:rect l="l" t="t" r="r" b="b"/>
              <a:pathLst>
                <a:path w="148183" h="64657" extrusionOk="0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80"/>
            <p:cNvSpPr/>
            <p:nvPr/>
          </p:nvSpPr>
          <p:spPr>
            <a:xfrm>
              <a:off x="1028863" y="2678027"/>
              <a:ext cx="1805597" cy="1885320"/>
            </a:xfrm>
            <a:custGeom>
              <a:avLst/>
              <a:gdLst/>
              <a:ahLst/>
              <a:cxnLst/>
              <a:rect l="l" t="t" r="r" b="b"/>
              <a:pathLst>
                <a:path w="70912" h="74043" extrusionOk="0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80"/>
            <p:cNvSpPr/>
            <p:nvPr/>
          </p:nvSpPr>
          <p:spPr>
            <a:xfrm>
              <a:off x="4792190" y="2679937"/>
              <a:ext cx="1798951" cy="1883410"/>
            </a:xfrm>
            <a:custGeom>
              <a:avLst/>
              <a:gdLst/>
              <a:ahLst/>
              <a:cxnLst/>
              <a:rect l="l" t="t" r="r" b="b"/>
              <a:pathLst>
                <a:path w="70651" h="73968" extrusionOk="0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5" name="Google Shape;6065;p80"/>
          <p:cNvGrpSpPr/>
          <p:nvPr/>
        </p:nvGrpSpPr>
        <p:grpSpPr>
          <a:xfrm>
            <a:off x="5599650" y="2934699"/>
            <a:ext cx="985357" cy="585764"/>
            <a:chOff x="5145061" y="2881789"/>
            <a:chExt cx="1107641" cy="658458"/>
          </a:xfrm>
        </p:grpSpPr>
        <p:grpSp>
          <p:nvGrpSpPr>
            <p:cNvPr id="6066" name="Google Shape;6066;p80"/>
            <p:cNvGrpSpPr/>
            <p:nvPr/>
          </p:nvGrpSpPr>
          <p:grpSpPr>
            <a:xfrm>
              <a:off x="5722989" y="3244587"/>
              <a:ext cx="529713" cy="295659"/>
              <a:chOff x="5722989" y="3244587"/>
              <a:chExt cx="529713" cy="295659"/>
            </a:xfrm>
          </p:grpSpPr>
          <p:sp>
            <p:nvSpPr>
              <p:cNvPr id="6067" name="Google Shape;6067;p80"/>
              <p:cNvSpPr/>
              <p:nvPr/>
            </p:nvSpPr>
            <p:spPr>
              <a:xfrm>
                <a:off x="5722989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6068" name="Google Shape;6068;p80"/>
              <p:cNvSpPr/>
              <p:nvPr/>
            </p:nvSpPr>
            <p:spPr>
              <a:xfrm>
                <a:off x="6035543" y="3298113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6069" name="Google Shape;6069;p80"/>
            <p:cNvGrpSpPr/>
            <p:nvPr/>
          </p:nvGrpSpPr>
          <p:grpSpPr>
            <a:xfrm>
              <a:off x="5145061" y="3244587"/>
              <a:ext cx="536807" cy="295659"/>
              <a:chOff x="5145061" y="3244587"/>
              <a:chExt cx="536807" cy="295659"/>
            </a:xfrm>
          </p:grpSpPr>
          <p:sp>
            <p:nvSpPr>
              <p:cNvPr id="6070" name="Google Shape;6070;p80"/>
              <p:cNvSpPr/>
              <p:nvPr/>
            </p:nvSpPr>
            <p:spPr>
              <a:xfrm>
                <a:off x="5340522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6071" name="Google Shape;6071;p80"/>
              <p:cNvSpPr/>
              <p:nvPr/>
            </p:nvSpPr>
            <p:spPr>
              <a:xfrm flipH="1">
                <a:off x="5145061" y="3298599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6072" name="Google Shape;6072;p80"/>
            <p:cNvGrpSpPr/>
            <p:nvPr/>
          </p:nvGrpSpPr>
          <p:grpSpPr>
            <a:xfrm>
              <a:off x="5341327" y="2898245"/>
              <a:ext cx="532309" cy="614891"/>
              <a:chOff x="5341327" y="2898245"/>
              <a:chExt cx="532309" cy="614891"/>
            </a:xfrm>
          </p:grpSpPr>
          <p:sp>
            <p:nvSpPr>
              <p:cNvPr id="6073" name="Google Shape;6073;p80"/>
              <p:cNvSpPr/>
              <p:nvPr/>
            </p:nvSpPr>
            <p:spPr>
              <a:xfrm>
                <a:off x="5532290" y="321747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6074" name="Google Shape;6074;p80"/>
              <p:cNvSpPr/>
              <p:nvPr/>
            </p:nvSpPr>
            <p:spPr>
              <a:xfrm flipH="1">
                <a:off x="5341327" y="2898245"/>
                <a:ext cx="217159" cy="33450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6075" name="Google Shape;6075;p80"/>
            <p:cNvGrpSpPr/>
            <p:nvPr/>
          </p:nvGrpSpPr>
          <p:grpSpPr>
            <a:xfrm>
              <a:off x="5532290" y="2881789"/>
              <a:ext cx="620516" cy="305456"/>
              <a:chOff x="5532290" y="2881789"/>
              <a:chExt cx="620516" cy="305456"/>
            </a:xfrm>
          </p:grpSpPr>
          <p:sp>
            <p:nvSpPr>
              <p:cNvPr id="6076" name="Google Shape;6076;p80"/>
              <p:cNvSpPr/>
              <p:nvPr/>
            </p:nvSpPr>
            <p:spPr>
              <a:xfrm>
                <a:off x="5532290" y="289158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6077" name="Google Shape;6077;p80"/>
              <p:cNvSpPr/>
              <p:nvPr/>
            </p:nvSpPr>
            <p:spPr>
              <a:xfrm>
                <a:off x="5837311" y="2881789"/>
                <a:ext cx="315495" cy="288369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</p:grpSp>
      <p:grpSp>
        <p:nvGrpSpPr>
          <p:cNvPr id="6078" name="Google Shape;6078;p80"/>
          <p:cNvGrpSpPr/>
          <p:nvPr/>
        </p:nvGrpSpPr>
        <p:grpSpPr>
          <a:xfrm>
            <a:off x="8178573" y="3726757"/>
            <a:ext cx="269068" cy="645491"/>
            <a:chOff x="7026852" y="3311869"/>
            <a:chExt cx="434331" cy="1041954"/>
          </a:xfrm>
        </p:grpSpPr>
        <p:sp>
          <p:nvSpPr>
            <p:cNvPr id="6079" name="Google Shape;6079;p80"/>
            <p:cNvSpPr/>
            <p:nvPr/>
          </p:nvSpPr>
          <p:spPr>
            <a:xfrm>
              <a:off x="7026852" y="3311869"/>
              <a:ext cx="434331" cy="847405"/>
            </a:xfrm>
            <a:custGeom>
              <a:avLst/>
              <a:gdLst/>
              <a:ahLst/>
              <a:cxnLst/>
              <a:rect l="l" t="t" r="r" b="b"/>
              <a:pathLst>
                <a:path w="16734" h="32649" extrusionOk="0">
                  <a:moveTo>
                    <a:pt x="8369" y="0"/>
                  </a:moveTo>
                  <a:cubicBezTo>
                    <a:pt x="3747" y="0"/>
                    <a:pt x="1" y="3747"/>
                    <a:pt x="1" y="8366"/>
                  </a:cubicBezTo>
                  <a:lnTo>
                    <a:pt x="1" y="32649"/>
                  </a:lnTo>
                  <a:lnTo>
                    <a:pt x="16734" y="32649"/>
                  </a:lnTo>
                  <a:lnTo>
                    <a:pt x="16734" y="8366"/>
                  </a:lnTo>
                  <a:cubicBezTo>
                    <a:pt x="16734" y="3744"/>
                    <a:pt x="12987" y="0"/>
                    <a:pt x="83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80"/>
            <p:cNvSpPr/>
            <p:nvPr/>
          </p:nvSpPr>
          <p:spPr>
            <a:xfrm>
              <a:off x="7082395" y="3359392"/>
              <a:ext cx="323321" cy="32332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80"/>
            <p:cNvSpPr/>
            <p:nvPr/>
          </p:nvSpPr>
          <p:spPr>
            <a:xfrm>
              <a:off x="7026852" y="4159239"/>
              <a:ext cx="434331" cy="194585"/>
            </a:xfrm>
            <a:custGeom>
              <a:avLst/>
              <a:gdLst/>
              <a:ahLst/>
              <a:cxnLst/>
              <a:rect l="l" t="t" r="r" b="b"/>
              <a:pathLst>
                <a:path w="16734" h="7497" extrusionOk="0">
                  <a:moveTo>
                    <a:pt x="1" y="1"/>
                  </a:moveTo>
                  <a:lnTo>
                    <a:pt x="8369" y="7496"/>
                  </a:lnTo>
                  <a:lnTo>
                    <a:pt x="1673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2" name="Google Shape;6082;p80"/>
          <p:cNvGrpSpPr/>
          <p:nvPr/>
        </p:nvGrpSpPr>
        <p:grpSpPr>
          <a:xfrm>
            <a:off x="6195154" y="3765995"/>
            <a:ext cx="293882" cy="293836"/>
            <a:chOff x="4873519" y="3311869"/>
            <a:chExt cx="499374" cy="499296"/>
          </a:xfrm>
        </p:grpSpPr>
        <p:sp>
          <p:nvSpPr>
            <p:cNvPr id="6083" name="Google Shape;6083;p80"/>
            <p:cNvSpPr/>
            <p:nvPr/>
          </p:nvSpPr>
          <p:spPr>
            <a:xfrm>
              <a:off x="4873519" y="3311869"/>
              <a:ext cx="499374" cy="499296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80"/>
            <p:cNvSpPr/>
            <p:nvPr/>
          </p:nvSpPr>
          <p:spPr>
            <a:xfrm>
              <a:off x="4894620" y="3329830"/>
              <a:ext cx="202112" cy="182386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5" name="Google Shape;6085;p80"/>
          <p:cNvGrpSpPr/>
          <p:nvPr/>
        </p:nvGrpSpPr>
        <p:grpSpPr>
          <a:xfrm>
            <a:off x="6195154" y="4078366"/>
            <a:ext cx="293882" cy="293882"/>
            <a:chOff x="4873519" y="3875839"/>
            <a:chExt cx="499374" cy="499374"/>
          </a:xfrm>
        </p:grpSpPr>
        <p:sp>
          <p:nvSpPr>
            <p:cNvPr id="6086" name="Google Shape;6086;p80"/>
            <p:cNvSpPr/>
            <p:nvPr/>
          </p:nvSpPr>
          <p:spPr>
            <a:xfrm>
              <a:off x="4873519" y="3875839"/>
              <a:ext cx="499374" cy="499374"/>
            </a:xfrm>
            <a:custGeom>
              <a:avLst/>
              <a:gdLst/>
              <a:ahLst/>
              <a:cxnLst/>
              <a:rect l="l" t="t" r="r" b="b"/>
              <a:pathLst>
                <a:path w="19240" h="19240" extrusionOk="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80"/>
            <p:cNvSpPr/>
            <p:nvPr/>
          </p:nvSpPr>
          <p:spPr>
            <a:xfrm>
              <a:off x="4894620" y="3893826"/>
              <a:ext cx="202112" cy="182360"/>
            </a:xfrm>
            <a:custGeom>
              <a:avLst/>
              <a:gdLst/>
              <a:ahLst/>
              <a:cxnLst/>
              <a:rect l="l" t="t" r="r" b="b"/>
              <a:pathLst>
                <a:path w="7787" h="7026" extrusionOk="0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8" name="Google Shape;6088;p80"/>
          <p:cNvGrpSpPr/>
          <p:nvPr/>
        </p:nvGrpSpPr>
        <p:grpSpPr>
          <a:xfrm>
            <a:off x="2425681" y="2050319"/>
            <a:ext cx="698104" cy="698208"/>
            <a:chOff x="2565073" y="2075876"/>
            <a:chExt cx="672482" cy="672518"/>
          </a:xfrm>
        </p:grpSpPr>
        <p:sp>
          <p:nvSpPr>
            <p:cNvPr id="6089" name="Google Shape;6089;p80"/>
            <p:cNvSpPr/>
            <p:nvPr/>
          </p:nvSpPr>
          <p:spPr>
            <a:xfrm>
              <a:off x="2642193" y="2530650"/>
              <a:ext cx="419588" cy="217743"/>
            </a:xfrm>
            <a:custGeom>
              <a:avLst/>
              <a:gdLst/>
              <a:ahLst/>
              <a:cxnLst/>
              <a:rect l="l" t="t" r="r" b="b"/>
              <a:pathLst>
                <a:path w="130611" h="67780" extrusionOk="0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80"/>
            <p:cNvSpPr/>
            <p:nvPr/>
          </p:nvSpPr>
          <p:spPr>
            <a:xfrm>
              <a:off x="2910083" y="2420918"/>
              <a:ext cx="327379" cy="312727"/>
            </a:xfrm>
            <a:custGeom>
              <a:avLst/>
              <a:gdLst/>
              <a:ahLst/>
              <a:cxnLst/>
              <a:rect l="l" t="t" r="r" b="b"/>
              <a:pathLst>
                <a:path w="101908" h="97347" extrusionOk="0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80"/>
            <p:cNvSpPr/>
            <p:nvPr/>
          </p:nvSpPr>
          <p:spPr>
            <a:xfrm>
              <a:off x="2999034" y="2125384"/>
              <a:ext cx="238522" cy="411351"/>
            </a:xfrm>
            <a:custGeom>
              <a:avLst/>
              <a:gdLst/>
              <a:ahLst/>
              <a:cxnLst/>
              <a:rect l="l" t="t" r="r" b="b"/>
              <a:pathLst>
                <a:path w="74248" h="128047" extrusionOk="0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80"/>
            <p:cNvSpPr/>
            <p:nvPr/>
          </p:nvSpPr>
          <p:spPr>
            <a:xfrm>
              <a:off x="2740849" y="2075876"/>
              <a:ext cx="419604" cy="217734"/>
            </a:xfrm>
            <a:custGeom>
              <a:avLst/>
              <a:gdLst/>
              <a:ahLst/>
              <a:cxnLst/>
              <a:rect l="l" t="t" r="r" b="b"/>
              <a:pathLst>
                <a:path w="130616" h="67777" extrusionOk="0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80"/>
            <p:cNvSpPr/>
            <p:nvPr/>
          </p:nvSpPr>
          <p:spPr>
            <a:xfrm>
              <a:off x="2565167" y="2090625"/>
              <a:ext cx="327379" cy="312740"/>
            </a:xfrm>
            <a:custGeom>
              <a:avLst/>
              <a:gdLst/>
              <a:ahLst/>
              <a:cxnLst/>
              <a:rect l="l" t="t" r="r" b="b"/>
              <a:pathLst>
                <a:path w="101908" h="97351" extrusionOk="0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80"/>
            <p:cNvSpPr/>
            <p:nvPr/>
          </p:nvSpPr>
          <p:spPr>
            <a:xfrm>
              <a:off x="2565073" y="2287538"/>
              <a:ext cx="218572" cy="409555"/>
            </a:xfrm>
            <a:custGeom>
              <a:avLst/>
              <a:gdLst/>
              <a:ahLst/>
              <a:cxnLst/>
              <a:rect l="l" t="t" r="r" b="b"/>
              <a:pathLst>
                <a:path w="68038" h="127488" extrusionOk="0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5" name="Google Shape;6095;p80"/>
          <p:cNvGrpSpPr/>
          <p:nvPr/>
        </p:nvGrpSpPr>
        <p:grpSpPr>
          <a:xfrm>
            <a:off x="5649092" y="3734919"/>
            <a:ext cx="438354" cy="637329"/>
            <a:chOff x="1697726" y="3244179"/>
            <a:chExt cx="788124" cy="1146069"/>
          </a:xfrm>
        </p:grpSpPr>
        <p:sp>
          <p:nvSpPr>
            <p:cNvPr id="6096" name="Google Shape;6096;p80"/>
            <p:cNvSpPr/>
            <p:nvPr/>
          </p:nvSpPr>
          <p:spPr>
            <a:xfrm>
              <a:off x="1697726" y="3244179"/>
              <a:ext cx="788124" cy="1146069"/>
            </a:xfrm>
            <a:custGeom>
              <a:avLst/>
              <a:gdLst/>
              <a:ahLst/>
              <a:cxnLst/>
              <a:rect l="l" t="t" r="r" b="b"/>
              <a:pathLst>
                <a:path w="30365" h="44156" extrusionOk="0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80"/>
            <p:cNvSpPr/>
            <p:nvPr/>
          </p:nvSpPr>
          <p:spPr>
            <a:xfrm>
              <a:off x="1743302" y="4053603"/>
              <a:ext cx="291293" cy="291267"/>
            </a:xfrm>
            <a:custGeom>
              <a:avLst/>
              <a:gdLst/>
              <a:ahLst/>
              <a:cxnLst/>
              <a:rect l="l" t="t" r="r" b="b"/>
              <a:pathLst>
                <a:path w="11223" h="11222" extrusionOk="0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98" name="Google Shape;6098;p80"/>
          <p:cNvSpPr/>
          <p:nvPr/>
        </p:nvSpPr>
        <p:spPr>
          <a:xfrm>
            <a:off x="8146351" y="3622703"/>
            <a:ext cx="204" cy="4"/>
          </a:xfrm>
          <a:custGeom>
            <a:avLst/>
            <a:gdLst/>
            <a:ahLst/>
            <a:cxnLst/>
            <a:rect l="l" t="t" r="r" b="b"/>
            <a:pathLst>
              <a:path w="48" h="1" extrusionOk="0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9" name="Google Shape;6099;p80"/>
          <p:cNvGrpSpPr/>
          <p:nvPr/>
        </p:nvGrpSpPr>
        <p:grpSpPr>
          <a:xfrm>
            <a:off x="7650306" y="2063282"/>
            <a:ext cx="799565" cy="670282"/>
            <a:chOff x="7617850" y="2063282"/>
            <a:chExt cx="799565" cy="670282"/>
          </a:xfrm>
        </p:grpSpPr>
        <p:cxnSp>
          <p:nvCxnSpPr>
            <p:cNvPr id="6100" name="Google Shape;6100;p80"/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1" name="Google Shape;6101;p80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2" name="Google Shape;6102;p80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3" name="Google Shape;6103;p80"/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4" name="Google Shape;6104;p80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5" name="Google Shape;6105;p80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106" name="Google Shape;6106;p80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6107" name="Google Shape;6107;p80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6108" name="Google Shape;6108;p80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9" name="Google Shape;6109;p80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0" name="Google Shape;6110;p80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1" name="Google Shape;6111;p80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12" name="Google Shape;6112;p80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6113" name="Google Shape;6113;p80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4" name="Google Shape;6114;p80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5" name="Google Shape;6115;p80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6" name="Google Shape;6116;p80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6117" name="Google Shape;6117;p80"/>
          <p:cNvSpPr/>
          <p:nvPr/>
        </p:nvSpPr>
        <p:spPr>
          <a:xfrm>
            <a:off x="7110561" y="3755372"/>
            <a:ext cx="558742" cy="616877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8" name="Google Shape;6118;p80"/>
          <p:cNvSpPr/>
          <p:nvPr/>
        </p:nvSpPr>
        <p:spPr>
          <a:xfrm rot="10800000">
            <a:off x="6596743" y="3752786"/>
            <a:ext cx="406111" cy="619462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19" name="Google Shape;6119;p80"/>
          <p:cNvGrpSpPr/>
          <p:nvPr/>
        </p:nvGrpSpPr>
        <p:grpSpPr>
          <a:xfrm>
            <a:off x="7836913" y="2916765"/>
            <a:ext cx="602567" cy="601884"/>
            <a:chOff x="1186975" y="238125"/>
            <a:chExt cx="5244275" cy="5238325"/>
          </a:xfrm>
        </p:grpSpPr>
        <p:sp>
          <p:nvSpPr>
            <p:cNvPr id="6120" name="Google Shape;6120;p80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80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80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80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4" name="Google Shape;6124;p80"/>
          <p:cNvGrpSpPr/>
          <p:nvPr/>
        </p:nvGrpSpPr>
        <p:grpSpPr>
          <a:xfrm>
            <a:off x="3279650" y="2056249"/>
            <a:ext cx="651848" cy="687338"/>
            <a:chOff x="3400515" y="2056248"/>
            <a:chExt cx="698134" cy="735987"/>
          </a:xfrm>
        </p:grpSpPr>
        <p:grpSp>
          <p:nvGrpSpPr>
            <p:cNvPr id="6125" name="Google Shape;6125;p80"/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6126" name="Google Shape;6126;p80"/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27" name="Google Shape;6127;p80"/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128" name="Google Shape;6128;p80"/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6129" name="Google Shape;6129;p80"/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30" name="Google Shape;6130;p80"/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131" name="Google Shape;6131;p80"/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6132" name="Google Shape;6132;p80"/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33" name="Google Shape;6133;p80"/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134" name="Google Shape;6134;p80"/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6135" name="Google Shape;6135;p80"/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36" name="Google Shape;6136;p80"/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137" name="Google Shape;6137;p80"/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6138" name="Google Shape;6138;p80"/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39" name="Google Shape;6139;p80"/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140" name="Google Shape;6140;p80"/>
          <p:cNvGrpSpPr/>
          <p:nvPr/>
        </p:nvGrpSpPr>
        <p:grpSpPr>
          <a:xfrm>
            <a:off x="2571356" y="2926255"/>
            <a:ext cx="1268144" cy="592394"/>
            <a:chOff x="238125" y="1188750"/>
            <a:chExt cx="7140450" cy="3335550"/>
          </a:xfrm>
        </p:grpSpPr>
        <p:sp>
          <p:nvSpPr>
            <p:cNvPr id="6141" name="Google Shape;6141;p80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80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80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80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80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6" name="Google Shape;6146;p80"/>
          <p:cNvGrpSpPr/>
          <p:nvPr/>
        </p:nvGrpSpPr>
        <p:grpSpPr>
          <a:xfrm>
            <a:off x="6679257" y="2928410"/>
            <a:ext cx="1053944" cy="590147"/>
            <a:chOff x="238125" y="1335475"/>
            <a:chExt cx="5418735" cy="3034175"/>
          </a:xfrm>
        </p:grpSpPr>
        <p:sp>
          <p:nvSpPr>
            <p:cNvPr id="6147" name="Google Shape;6147;p80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80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80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0" name="Google Shape;6150;p80"/>
          <p:cNvGrpSpPr/>
          <p:nvPr/>
        </p:nvGrpSpPr>
        <p:grpSpPr>
          <a:xfrm>
            <a:off x="4110066" y="3733309"/>
            <a:ext cx="1268207" cy="638939"/>
            <a:chOff x="3967651" y="3645904"/>
            <a:chExt cx="1479304" cy="745292"/>
          </a:xfrm>
        </p:grpSpPr>
        <p:grpSp>
          <p:nvGrpSpPr>
            <p:cNvPr id="6151" name="Google Shape;6151;p80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6152" name="Google Shape;6152;p80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6153" name="Google Shape;6153;p80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4" name="Google Shape;6154;p80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55" name="Google Shape;6155;p80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6156" name="Google Shape;6156;p80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7" name="Google Shape;6157;p80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58" name="Google Shape;6158;p80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6159" name="Google Shape;6159;p80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0" name="Google Shape;6160;p80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61" name="Google Shape;6161;p80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6162" name="Google Shape;6162;p80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3" name="Google Shape;6163;p80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4" name="Google Shape;6164;p80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5" name="Google Shape;6165;p80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6" name="Google Shape;6166;p80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7" name="Google Shape;6167;p80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8" name="Google Shape;6168;p80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9" name="Google Shape;6169;p80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0" name="Google Shape;6170;p80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1" name="Google Shape;6171;p80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72" name="Google Shape;6172;p80"/>
          <p:cNvGrpSpPr/>
          <p:nvPr/>
        </p:nvGrpSpPr>
        <p:grpSpPr>
          <a:xfrm>
            <a:off x="2496179" y="3734510"/>
            <a:ext cx="1243128" cy="637739"/>
            <a:chOff x="2496310" y="3693351"/>
            <a:chExt cx="1342906" cy="688926"/>
          </a:xfrm>
        </p:grpSpPr>
        <p:grpSp>
          <p:nvGrpSpPr>
            <p:cNvPr id="6173" name="Google Shape;6173;p80"/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6174" name="Google Shape;6174;p80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5" name="Google Shape;6175;p80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6176;p80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7" name="Google Shape;6177;p80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8" name="Google Shape;6178;p80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80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180" name="Google Shape;6180;p80"/>
              <p:cNvCxnSpPr>
                <a:stCxn id="6178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1" name="Google Shape;6181;p80"/>
              <p:cNvCxnSpPr>
                <a:stCxn id="6175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2" name="Google Shape;6182;p80"/>
              <p:cNvCxnSpPr>
                <a:stCxn id="6176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3" name="Google Shape;6183;p80"/>
              <p:cNvCxnSpPr>
                <a:stCxn id="6179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4" name="Google Shape;6184;p80"/>
              <p:cNvCxnSpPr>
                <a:stCxn id="6177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185" name="Google Shape;6185;p80"/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6186" name="Google Shape;6186;p80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80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80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89" name="Google Shape;6189;p80"/>
          <p:cNvGrpSpPr/>
          <p:nvPr/>
        </p:nvGrpSpPr>
        <p:grpSpPr>
          <a:xfrm>
            <a:off x="1669850" y="1171356"/>
            <a:ext cx="574511" cy="874709"/>
            <a:chOff x="1715404" y="1112080"/>
            <a:chExt cx="642270" cy="977984"/>
          </a:xfrm>
        </p:grpSpPr>
        <p:grpSp>
          <p:nvGrpSpPr>
            <p:cNvPr id="6190" name="Google Shape;6190;p80"/>
            <p:cNvGrpSpPr/>
            <p:nvPr/>
          </p:nvGrpSpPr>
          <p:grpSpPr>
            <a:xfrm>
              <a:off x="1715404" y="1112080"/>
              <a:ext cx="642270" cy="977984"/>
              <a:chOff x="1715404" y="1112080"/>
              <a:chExt cx="642270" cy="977984"/>
            </a:xfrm>
          </p:grpSpPr>
          <p:sp>
            <p:nvSpPr>
              <p:cNvPr id="6191" name="Google Shape;6191;p80"/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avLst/>
                <a:gdLst/>
                <a:ahLst/>
                <a:cxnLst/>
                <a:rect l="l" t="t" r="r" b="b"/>
                <a:pathLst>
                  <a:path w="41544" h="41544" extrusionOk="0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80"/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4299" extrusionOk="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93" name="Google Shape;6193;p80"/>
            <p:cNvGrpSpPr/>
            <p:nvPr/>
          </p:nvGrpSpPr>
          <p:grpSpPr>
            <a:xfrm>
              <a:off x="1768927" y="1165603"/>
              <a:ext cx="535225" cy="851367"/>
              <a:chOff x="1768927" y="1165603"/>
              <a:chExt cx="535225" cy="851367"/>
            </a:xfrm>
          </p:grpSpPr>
          <p:sp>
            <p:nvSpPr>
              <p:cNvPr id="6194" name="Google Shape;6194;p80"/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avLst/>
                <a:gdLst/>
                <a:ahLst/>
                <a:cxnLst/>
                <a:rect l="l" t="t" r="r" b="b"/>
                <a:pathLst>
                  <a:path w="34620" h="34620" extrusionOk="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80"/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22511" extrusionOk="0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96" name="Google Shape;6196;p80"/>
            <p:cNvGrpSpPr/>
            <p:nvPr/>
          </p:nvGrpSpPr>
          <p:grpSpPr>
            <a:xfrm>
              <a:off x="1822449" y="1219125"/>
              <a:ext cx="428180" cy="718859"/>
              <a:chOff x="1822449" y="1219125"/>
              <a:chExt cx="428180" cy="718859"/>
            </a:xfrm>
          </p:grpSpPr>
          <p:sp>
            <p:nvSpPr>
              <p:cNvPr id="6197" name="Google Shape;6197;p80"/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avLst/>
                <a:gdLst/>
                <a:ahLst/>
                <a:cxnLst/>
                <a:rect l="l" t="t" r="r" b="b"/>
                <a:pathLst>
                  <a:path w="27696" h="27696" extrusionOk="0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8" name="Google Shape;6198;p80"/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474" extrusionOk="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99" name="Google Shape;6199;p80"/>
            <p:cNvGrpSpPr/>
            <p:nvPr/>
          </p:nvGrpSpPr>
          <p:grpSpPr>
            <a:xfrm>
              <a:off x="1875972" y="1272648"/>
              <a:ext cx="321135" cy="586939"/>
              <a:chOff x="1875972" y="1272648"/>
              <a:chExt cx="321135" cy="586939"/>
            </a:xfrm>
          </p:grpSpPr>
          <p:sp>
            <p:nvSpPr>
              <p:cNvPr id="6200" name="Google Shape;6200;p80"/>
              <p:cNvSpPr/>
              <p:nvPr/>
            </p:nvSpPr>
            <p:spPr>
              <a:xfrm>
                <a:off x="1875972" y="1272648"/>
                <a:ext cx="321135" cy="321120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20771" extrusionOk="0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1" name="Google Shape;6201;p80"/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079" extrusionOk="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02" name="Google Shape;6202;p80"/>
          <p:cNvGrpSpPr/>
          <p:nvPr/>
        </p:nvGrpSpPr>
        <p:grpSpPr>
          <a:xfrm>
            <a:off x="7777011" y="3728078"/>
            <a:ext cx="293855" cy="644170"/>
            <a:chOff x="241025" y="3151575"/>
            <a:chExt cx="293855" cy="644170"/>
          </a:xfrm>
        </p:grpSpPr>
        <p:sp>
          <p:nvSpPr>
            <p:cNvPr id="6203" name="Google Shape;6203;p80"/>
            <p:cNvSpPr/>
            <p:nvPr/>
          </p:nvSpPr>
          <p:spPr>
            <a:xfrm>
              <a:off x="241025" y="3151575"/>
              <a:ext cx="293303" cy="644170"/>
            </a:xfrm>
            <a:custGeom>
              <a:avLst/>
              <a:gdLst/>
              <a:ahLst/>
              <a:cxnLst/>
              <a:rect l="l" t="t" r="r" b="b"/>
              <a:pathLst>
                <a:path w="19117" h="41986" extrusionOk="0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80"/>
            <p:cNvSpPr/>
            <p:nvPr/>
          </p:nvSpPr>
          <p:spPr>
            <a:xfrm>
              <a:off x="241347" y="3252796"/>
              <a:ext cx="293533" cy="164134"/>
            </a:xfrm>
            <a:custGeom>
              <a:avLst/>
              <a:gdLst/>
              <a:ahLst/>
              <a:cxnLst/>
              <a:rect l="l" t="t" r="r" b="b"/>
              <a:pathLst>
                <a:path w="19132" h="10698" extrusionOk="0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5" name="Google Shape;6205;p80"/>
          <p:cNvGrpSpPr/>
          <p:nvPr/>
        </p:nvGrpSpPr>
        <p:grpSpPr>
          <a:xfrm>
            <a:off x="724994" y="2928078"/>
            <a:ext cx="1779649" cy="591620"/>
            <a:chOff x="246070" y="1983375"/>
            <a:chExt cx="1855347" cy="616849"/>
          </a:xfrm>
        </p:grpSpPr>
        <p:sp>
          <p:nvSpPr>
            <p:cNvPr id="6206" name="Google Shape;6206;p80"/>
            <p:cNvSpPr/>
            <p:nvPr/>
          </p:nvSpPr>
          <p:spPr>
            <a:xfrm>
              <a:off x="1072131" y="1983872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80"/>
            <p:cNvSpPr/>
            <p:nvPr/>
          </p:nvSpPr>
          <p:spPr>
            <a:xfrm>
              <a:off x="1430530" y="2193486"/>
              <a:ext cx="46960" cy="46948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80"/>
            <p:cNvSpPr/>
            <p:nvPr/>
          </p:nvSpPr>
          <p:spPr>
            <a:xfrm>
              <a:off x="1277847" y="2191554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80"/>
            <p:cNvSpPr/>
            <p:nvPr/>
          </p:nvSpPr>
          <p:spPr>
            <a:xfrm>
              <a:off x="1690156" y="2190379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80"/>
            <p:cNvSpPr/>
            <p:nvPr/>
          </p:nvSpPr>
          <p:spPr>
            <a:xfrm>
              <a:off x="1484068" y="1984268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80"/>
            <p:cNvSpPr/>
            <p:nvPr/>
          </p:nvSpPr>
          <p:spPr>
            <a:xfrm flipH="1">
              <a:off x="865779" y="2190662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80"/>
            <p:cNvSpPr/>
            <p:nvPr/>
          </p:nvSpPr>
          <p:spPr>
            <a:xfrm>
              <a:off x="246070" y="1983826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80"/>
            <p:cNvSpPr/>
            <p:nvPr/>
          </p:nvSpPr>
          <p:spPr>
            <a:xfrm flipH="1">
              <a:off x="659595" y="1983375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80"/>
            <p:cNvSpPr/>
            <p:nvPr/>
          </p:nvSpPr>
          <p:spPr>
            <a:xfrm flipH="1">
              <a:off x="451107" y="2189486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5" name="Google Shape;6215;p80"/>
          <p:cNvGrpSpPr/>
          <p:nvPr/>
        </p:nvGrpSpPr>
        <p:grpSpPr>
          <a:xfrm>
            <a:off x="2335861" y="1171356"/>
            <a:ext cx="711055" cy="745993"/>
            <a:chOff x="2496269" y="1171698"/>
            <a:chExt cx="761953" cy="799392"/>
          </a:xfrm>
        </p:grpSpPr>
        <p:grpSp>
          <p:nvGrpSpPr>
            <p:cNvPr id="6216" name="Google Shape;6216;p80"/>
            <p:cNvGrpSpPr/>
            <p:nvPr/>
          </p:nvGrpSpPr>
          <p:grpSpPr>
            <a:xfrm>
              <a:off x="2496269" y="1171698"/>
              <a:ext cx="761953" cy="723022"/>
              <a:chOff x="2496269" y="1171698"/>
              <a:chExt cx="761953" cy="723022"/>
            </a:xfrm>
          </p:grpSpPr>
          <p:sp>
            <p:nvSpPr>
              <p:cNvPr id="6217" name="Google Shape;6217;p80"/>
              <p:cNvSpPr/>
              <p:nvPr/>
            </p:nvSpPr>
            <p:spPr>
              <a:xfrm>
                <a:off x="2727495" y="1360642"/>
                <a:ext cx="175877" cy="207414"/>
              </a:xfrm>
              <a:custGeom>
                <a:avLst/>
                <a:gdLst/>
                <a:ahLst/>
                <a:cxnLst/>
                <a:rect l="l" t="t" r="r" b="b"/>
                <a:pathLst>
                  <a:path w="27928" h="32936" extrusionOk="0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80"/>
              <p:cNvSpPr/>
              <p:nvPr/>
            </p:nvSpPr>
            <p:spPr>
              <a:xfrm>
                <a:off x="2730750" y="1408371"/>
                <a:ext cx="108720" cy="144761"/>
              </a:xfrm>
              <a:custGeom>
                <a:avLst/>
                <a:gdLst/>
                <a:ahLst/>
                <a:cxnLst/>
                <a:rect l="l" t="t" r="r" b="b"/>
                <a:pathLst>
                  <a:path w="17264" h="2298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19" name="Google Shape;6219;p80"/>
              <p:cNvGrpSpPr/>
              <p:nvPr/>
            </p:nvGrpSpPr>
            <p:grpSpPr>
              <a:xfrm>
                <a:off x="2496269" y="1171698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6220" name="Google Shape;6220;p80"/>
                <p:cNvGrpSpPr/>
                <p:nvPr/>
              </p:nvGrpSpPr>
              <p:grpSpPr>
                <a:xfrm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6221" name="Google Shape;6221;p80"/>
                  <p:cNvGrpSpPr/>
                  <p:nvPr/>
                </p:nvGrpSpPr>
                <p:grpSpPr>
                  <a:xfrm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6222" name="Google Shape;6222;p80"/>
                    <p:cNvSpPr/>
                    <p:nvPr/>
                  </p:nvSpPr>
                  <p:spPr>
                    <a:xfrm>
                      <a:off x="2496269" y="1304589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23" name="Google Shape;6223;p80"/>
                    <p:cNvSpPr/>
                    <p:nvPr/>
                  </p:nvSpPr>
                  <p:spPr>
                    <a:xfrm>
                      <a:off x="2553035" y="1348798"/>
                      <a:ext cx="287349" cy="2153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1" extrusionOk="0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224" name="Google Shape;6224;p80"/>
                  <p:cNvGrpSpPr/>
                  <p:nvPr/>
                </p:nvGrpSpPr>
                <p:grpSpPr>
                  <a:xfrm>
                    <a:off x="2586468" y="1493376"/>
                    <a:ext cx="358850" cy="349656"/>
                    <a:chOff x="2586468" y="1493376"/>
                    <a:chExt cx="358850" cy="349656"/>
                  </a:xfrm>
                </p:grpSpPr>
                <p:sp>
                  <p:nvSpPr>
                    <p:cNvPr id="6225" name="Google Shape;6225;p80"/>
                    <p:cNvSpPr/>
                    <p:nvPr/>
                  </p:nvSpPr>
                  <p:spPr>
                    <a:xfrm>
                      <a:off x="2586468" y="1493376"/>
                      <a:ext cx="358850" cy="3496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3" h="55523" extrusionOk="0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26" name="Google Shape;6226;p80"/>
                    <p:cNvSpPr/>
                    <p:nvPr/>
                  </p:nvSpPr>
                  <p:spPr>
                    <a:xfrm>
                      <a:off x="2637642" y="1547125"/>
                      <a:ext cx="253304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3" h="39191" extrusionOk="0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227" name="Google Shape;6227;p80"/>
                  <p:cNvGrpSpPr/>
                  <p:nvPr/>
                </p:nvGrpSpPr>
                <p:grpSpPr>
                  <a:xfrm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6228" name="Google Shape;6228;p80"/>
                    <p:cNvSpPr/>
                    <p:nvPr/>
                  </p:nvSpPr>
                  <p:spPr>
                    <a:xfrm>
                      <a:off x="2807939" y="1494024"/>
                      <a:ext cx="358857" cy="349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4" h="55522" extrusionOk="0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29" name="Google Shape;6229;p80"/>
                    <p:cNvSpPr/>
                    <p:nvPr/>
                  </p:nvSpPr>
                  <p:spPr>
                    <a:xfrm>
                      <a:off x="2862324" y="1547767"/>
                      <a:ext cx="253292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1" h="39191" extrusionOk="0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230" name="Google Shape;6230;p80"/>
                  <p:cNvGrpSpPr/>
                  <p:nvPr/>
                </p:nvGrpSpPr>
                <p:grpSpPr>
                  <a:xfrm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6231" name="Google Shape;6231;p80"/>
                    <p:cNvSpPr/>
                    <p:nvPr/>
                  </p:nvSpPr>
                  <p:spPr>
                    <a:xfrm>
                      <a:off x="2851133" y="1305635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32" name="Google Shape;6232;p80"/>
                    <p:cNvSpPr/>
                    <p:nvPr/>
                  </p:nvSpPr>
                  <p:spPr>
                    <a:xfrm>
                      <a:off x="2914108" y="1349849"/>
                      <a:ext cx="287349" cy="215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2" extrusionOk="0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233" name="Google Shape;6233;p80"/>
                  <p:cNvGrpSpPr/>
                  <p:nvPr/>
                </p:nvGrpSpPr>
                <p:grpSpPr>
                  <a:xfrm>
                    <a:off x="2727495" y="1120652"/>
                    <a:ext cx="300271" cy="396358"/>
                    <a:chOff x="2727495" y="1120652"/>
                    <a:chExt cx="300271" cy="396358"/>
                  </a:xfrm>
                </p:grpSpPr>
                <p:sp>
                  <p:nvSpPr>
                    <p:cNvPr id="6234" name="Google Shape;6234;p80"/>
                    <p:cNvSpPr/>
                    <p:nvPr/>
                  </p:nvSpPr>
                  <p:spPr>
                    <a:xfrm>
                      <a:off x="2727495" y="1120652"/>
                      <a:ext cx="300271" cy="396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681" h="62939" extrusionOk="0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35" name="Google Shape;6235;p80"/>
                    <p:cNvSpPr/>
                    <p:nvPr/>
                  </p:nvSpPr>
                  <p:spPr>
                    <a:xfrm>
                      <a:off x="2771659" y="1178948"/>
                      <a:ext cx="211942" cy="2797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55" h="44425" extrusionOk="0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6236" name="Google Shape;6236;p80"/>
                <p:cNvGrpSpPr/>
                <p:nvPr/>
              </p:nvGrpSpPr>
              <p:grpSpPr>
                <a:xfrm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6237" name="Google Shape;6237;p80"/>
                  <p:cNvSpPr/>
                  <p:nvPr/>
                </p:nvSpPr>
                <p:spPr>
                  <a:xfrm>
                    <a:off x="2722305" y="1350460"/>
                    <a:ext cx="308357" cy="308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65" h="48963" extrusionOk="0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238" name="Google Shape;6238;p80"/>
                  <p:cNvGrpSpPr/>
                  <p:nvPr/>
                </p:nvGrpSpPr>
                <p:grpSpPr>
                  <a:xfrm>
                    <a:off x="2725064" y="1364529"/>
                    <a:ext cx="297954" cy="280182"/>
                    <a:chOff x="2725064" y="1364529"/>
                    <a:chExt cx="297954" cy="280182"/>
                  </a:xfrm>
                </p:grpSpPr>
                <p:sp>
                  <p:nvSpPr>
                    <p:cNvPr id="6239" name="Google Shape;6239;p80"/>
                    <p:cNvSpPr/>
                    <p:nvPr/>
                  </p:nvSpPr>
                  <p:spPr>
                    <a:xfrm>
                      <a:off x="2743100" y="1541306"/>
                      <a:ext cx="133551" cy="1034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207" h="16420" extrusionOk="0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40" name="Google Shape;6240;p80"/>
                    <p:cNvSpPr/>
                    <p:nvPr/>
                  </p:nvSpPr>
                  <p:spPr>
                    <a:xfrm>
                      <a:off x="2946887" y="1391180"/>
                      <a:ext cx="76130" cy="1562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89" h="24810" extrusionOk="0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41" name="Google Shape;6241;p80"/>
                    <p:cNvSpPr/>
                    <p:nvPr/>
                  </p:nvSpPr>
                  <p:spPr>
                    <a:xfrm>
                      <a:off x="2794481" y="1364529"/>
                      <a:ext cx="164226" cy="42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78" h="6816" extrusionOk="0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42" name="Google Shape;6242;p80"/>
                    <p:cNvSpPr/>
                    <p:nvPr/>
                  </p:nvSpPr>
                  <p:spPr>
                    <a:xfrm>
                      <a:off x="2876645" y="1541193"/>
                      <a:ext cx="133243" cy="1035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158" h="16438" extrusionOk="0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43" name="Google Shape;6243;p80"/>
                    <p:cNvSpPr/>
                    <p:nvPr/>
                  </p:nvSpPr>
                  <p:spPr>
                    <a:xfrm>
                      <a:off x="2725064" y="1391035"/>
                      <a:ext cx="81238" cy="1564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00" h="24849" extrusionOk="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6244" name="Google Shape;6244;p80"/>
            <p:cNvSpPr/>
            <p:nvPr/>
          </p:nvSpPr>
          <p:spPr>
            <a:xfrm>
              <a:off x="2621966" y="1245876"/>
              <a:ext cx="114832" cy="86149"/>
            </a:xfrm>
            <a:custGeom>
              <a:avLst/>
              <a:gdLst/>
              <a:ahLst/>
              <a:cxnLst/>
              <a:rect l="l" t="t" r="r" b="b"/>
              <a:pathLst>
                <a:path w="10285" h="7716" extrusionOk="0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80"/>
            <p:cNvSpPr/>
            <p:nvPr/>
          </p:nvSpPr>
          <p:spPr>
            <a:xfrm>
              <a:off x="2517909" y="1600456"/>
              <a:ext cx="54396" cy="134951"/>
            </a:xfrm>
            <a:custGeom>
              <a:avLst/>
              <a:gdLst/>
              <a:ahLst/>
              <a:cxnLst/>
              <a:rect l="l" t="t" r="r" b="b"/>
              <a:pathLst>
                <a:path w="4872" h="12087" extrusionOk="0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80"/>
            <p:cNvSpPr/>
            <p:nvPr/>
          </p:nvSpPr>
          <p:spPr>
            <a:xfrm>
              <a:off x="3174265" y="1614044"/>
              <a:ext cx="46346" cy="135275"/>
            </a:xfrm>
            <a:custGeom>
              <a:avLst/>
              <a:gdLst/>
              <a:ahLst/>
              <a:cxnLst/>
              <a:rect l="l" t="t" r="r" b="b"/>
              <a:pathLst>
                <a:path w="4151" h="12116" extrusionOk="0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80"/>
            <p:cNvSpPr/>
            <p:nvPr/>
          </p:nvSpPr>
          <p:spPr>
            <a:xfrm>
              <a:off x="3023194" y="1254350"/>
              <a:ext cx="116417" cy="83525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80"/>
            <p:cNvSpPr/>
            <p:nvPr/>
          </p:nvSpPr>
          <p:spPr>
            <a:xfrm rot="8660313">
              <a:off x="2818264" y="1861446"/>
              <a:ext cx="116433" cy="83536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9" name="Google Shape;6249;p80"/>
          <p:cNvGrpSpPr/>
          <p:nvPr/>
        </p:nvGrpSpPr>
        <p:grpSpPr>
          <a:xfrm>
            <a:off x="3924561" y="2927462"/>
            <a:ext cx="1569144" cy="591015"/>
            <a:chOff x="3820100" y="3023049"/>
            <a:chExt cx="1303926" cy="491162"/>
          </a:xfrm>
        </p:grpSpPr>
        <p:grpSp>
          <p:nvGrpSpPr>
            <p:cNvPr id="6250" name="Google Shape;6250;p80"/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6251" name="Google Shape;6251;p80"/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avLst/>
                <a:gdLst/>
                <a:ahLst/>
                <a:cxnLst/>
                <a:rect l="l" t="t" r="r" b="b"/>
                <a:pathLst>
                  <a:path w="45218" h="43940" extrusionOk="0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80"/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avLst/>
                <a:gdLst/>
                <a:ahLst/>
                <a:cxnLst/>
                <a:rect l="l" t="t" r="r" b="b"/>
                <a:pathLst>
                  <a:path w="71590" h="9146" extrusionOk="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53" name="Google Shape;6253;p80"/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6254" name="Google Shape;6254;p80"/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avLst/>
                <a:gdLst/>
                <a:ahLst/>
                <a:cxnLst/>
                <a:rect l="l" t="t" r="r" b="b"/>
                <a:pathLst>
                  <a:path w="17006" h="15844" extrusionOk="0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80"/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avLst/>
                <a:gdLst/>
                <a:ahLst/>
                <a:cxnLst/>
                <a:rect l="l" t="t" r="r" b="b"/>
                <a:pathLst>
                  <a:path w="18211" h="8881" extrusionOk="0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56" name="Google Shape;6256;p80"/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6257" name="Google Shape;6257;p80"/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avLst/>
                <a:gdLst/>
                <a:ahLst/>
                <a:cxnLst/>
                <a:rect l="l" t="t" r="r" b="b"/>
                <a:pathLst>
                  <a:path w="36118" h="34797" extrusionOk="0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8" name="Google Shape;6258;p80"/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avLst/>
                <a:gdLst/>
                <a:ahLst/>
                <a:cxnLst/>
                <a:rect l="l" t="t" r="r" b="b"/>
                <a:pathLst>
                  <a:path w="53867" h="9145" extrusionOk="0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59" name="Google Shape;6259;p80"/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6260" name="Google Shape;6260;p80"/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avLst/>
                <a:gdLst/>
                <a:ahLst/>
                <a:cxnLst/>
                <a:rect l="l" t="t" r="r" b="b"/>
                <a:pathLst>
                  <a:path w="26899" h="25634" extrusionOk="0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1" name="Google Shape;6261;p80"/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avLst/>
                <a:gdLst/>
                <a:ahLst/>
                <a:cxnLst/>
                <a:rect l="l" t="t" r="r" b="b"/>
                <a:pathLst>
                  <a:path w="35055" h="9792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62" name="Google Shape;6262;p80"/>
          <p:cNvGrpSpPr/>
          <p:nvPr/>
        </p:nvGrpSpPr>
        <p:grpSpPr>
          <a:xfrm>
            <a:off x="1556683" y="2054307"/>
            <a:ext cx="713522" cy="688025"/>
            <a:chOff x="1706078" y="2092648"/>
            <a:chExt cx="660913" cy="637296"/>
          </a:xfrm>
        </p:grpSpPr>
        <p:sp>
          <p:nvSpPr>
            <p:cNvPr id="6263" name="Google Shape;6263;p80"/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64" name="Google Shape;6264;p80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6265" name="Google Shape;6265;p80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6" name="Google Shape;6266;p80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7" name="Google Shape;6267;p80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68" name="Google Shape;6268;p80"/>
          <p:cNvGrpSpPr/>
          <p:nvPr/>
        </p:nvGrpSpPr>
        <p:grpSpPr>
          <a:xfrm>
            <a:off x="6318542" y="1171856"/>
            <a:ext cx="1317459" cy="684168"/>
            <a:chOff x="238125" y="999450"/>
            <a:chExt cx="7140700" cy="3708225"/>
          </a:xfrm>
        </p:grpSpPr>
        <p:sp>
          <p:nvSpPr>
            <p:cNvPr id="6269" name="Google Shape;6269;p80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80"/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80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80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80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80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80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80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80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8C3C04-E0FE-F8BA-519B-312388DB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F49C413-7971-F015-AB65-A2B183477D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CE3BC7DD-974D-3654-0ECA-EA3CD3EC316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BC892D4E-796A-C025-6BD8-435CEB4A3E62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B7A2AE86-3C3E-4BA3-D310-D4D543E76740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4A79F8F8-798C-F554-5A0A-243EC9CF5B9C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ottotitolo 7">
            <a:extLst>
              <a:ext uri="{FF2B5EF4-FFF2-40B4-BE49-F238E27FC236}">
                <a16:creationId xmlns:a16="http://schemas.microsoft.com/office/drawing/2014/main" id="{17D05EE9-5C69-6B89-DE59-B9010CD5679A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 flipH="1">
            <a:off x="402699" y="2661042"/>
            <a:ext cx="8468031" cy="650100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it-IT" dirty="0"/>
              <a:t>-Select </a:t>
            </a:r>
            <a:r>
              <a:rPr lang="it-IT" dirty="0" err="1"/>
              <a:t>outliers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state</a:t>
            </a:r>
          </a:p>
          <a:p>
            <a:pPr algn="l">
              <a:buFontTx/>
              <a:buChar char="-"/>
            </a:pPr>
            <a:r>
              <a:rPr lang="it-IT" dirty="0"/>
              <a:t>-test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differences</a:t>
            </a:r>
            <a:r>
              <a:rPr lang="it-IT" dirty="0"/>
              <a:t> in the </a:t>
            </a:r>
            <a:r>
              <a:rPr lang="it-IT" dirty="0" err="1"/>
              <a:t>colony_lost</a:t>
            </a:r>
            <a:r>
              <a:rPr lang="it-IT" dirty="0"/>
              <a:t> and </a:t>
            </a:r>
            <a:r>
              <a:rPr lang="it-IT" dirty="0" err="1"/>
              <a:t>stressors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years</a:t>
            </a:r>
            <a:endParaRPr lang="it-IT" dirty="0"/>
          </a:p>
          <a:p>
            <a:pPr algn="l">
              <a:buFontTx/>
              <a:buChar char="-"/>
            </a:pPr>
            <a:r>
              <a:rPr lang="it-IT"/>
              <a:t>-semi </a:t>
            </a:r>
            <a:r>
              <a:rPr lang="it-IT" dirty="0" err="1"/>
              <a:t>parametric</a:t>
            </a:r>
            <a:r>
              <a:rPr lang="it-IT" dirty="0"/>
              <a:t> </a:t>
            </a:r>
            <a:r>
              <a:rPr lang="it-IT" dirty="0" err="1"/>
              <a:t>regrression</a:t>
            </a:r>
            <a:r>
              <a:rPr lang="it-IT" dirty="0"/>
              <a:t> </a:t>
            </a:r>
          </a:p>
          <a:p>
            <a:pPr algn="l">
              <a:buFontTx/>
              <a:buChar char="-"/>
            </a:pPr>
            <a:endParaRPr lang="it-IT" dirty="0"/>
          </a:p>
        </p:txBody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236D2DEB-0E96-4F0E-F1FB-C12684C965DF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3B51EE7F-E729-A81D-AC22-9BA185682EC5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34CD28B4-114E-F58F-2AFB-350C7A04BA77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5864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2" name="Google Shape;6282;p81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6283" name="Google Shape;6283;p81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6284" name="Google Shape;6284;p81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5" name="Google Shape;6285;p81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6" name="Google Shape;6286;p81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7" name="Google Shape;6287;p81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8" name="Google Shape;6288;p81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9" name="Google Shape;6289;p81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0" name="Google Shape;6290;p81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1" name="Google Shape;6291;p81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2" name="Google Shape;6292;p81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3" name="Google Shape;6293;p81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94" name="Google Shape;6294;p81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6295" name="Google Shape;6295;p81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6" name="Google Shape;6296;p81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7" name="Google Shape;6297;p81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8" name="Google Shape;6298;p81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9" name="Google Shape;6299;p81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0" name="Google Shape;6300;p81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1" name="Google Shape;6301;p81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2" name="Google Shape;6302;p81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3" name="Google Shape;6303;p81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4" name="Google Shape;6304;p81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05" name="Google Shape;6305;p81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6306" name="Google Shape;6306;p81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7" name="Google Shape;6307;p81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8" name="Google Shape;6308;p81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9" name="Google Shape;6309;p81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0" name="Google Shape;6310;p81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1" name="Google Shape;6311;p81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2" name="Google Shape;6312;p81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3" name="Google Shape;6313;p81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4" name="Google Shape;6314;p81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5" name="Google Shape;6315;p81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16" name="Google Shape;6316;p81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6317" name="Google Shape;6317;p81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8" name="Google Shape;6318;p81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9" name="Google Shape;6319;p81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0" name="Google Shape;6320;p81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1" name="Google Shape;6321;p81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2" name="Google Shape;6322;p81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3" name="Google Shape;6323;p81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4" name="Google Shape;6324;p81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5" name="Google Shape;6325;p81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6" name="Google Shape;6326;p81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27" name="Google Shape;6327;p81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6328" name="Google Shape;6328;p81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9" name="Google Shape;6329;p81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0" name="Google Shape;6330;p81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1" name="Google Shape;6331;p81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2" name="Google Shape;6332;p81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3" name="Google Shape;6333;p81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4" name="Google Shape;6334;p81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5" name="Google Shape;6335;p81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6" name="Google Shape;6336;p81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7" name="Google Shape;6337;p81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38" name="Google Shape;6338;p81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6339" name="Google Shape;6339;p81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0" name="Google Shape;6340;p81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1" name="Google Shape;6341;p81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2" name="Google Shape;6342;p81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3" name="Google Shape;6343;p81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4" name="Google Shape;6344;p81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5" name="Google Shape;6345;p81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6" name="Google Shape;6346;p81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7" name="Google Shape;6347;p81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8" name="Google Shape;6348;p81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49" name="Google Shape;6349;p81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6350" name="Google Shape;6350;p81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1" name="Google Shape;6351;p81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2" name="Google Shape;6352;p81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3" name="Google Shape;6353;p81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4" name="Google Shape;6354;p81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5" name="Google Shape;6355;p81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6" name="Google Shape;6356;p81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7" name="Google Shape;6357;p81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8" name="Google Shape;6358;p81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81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0" name="Google Shape;6360;p81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6361" name="Google Shape;6361;p81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2" name="Google Shape;6362;p81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81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81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81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6" name="Google Shape;6366;p81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81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81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9" name="Google Shape;6369;p81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0" name="Google Shape;6370;p81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71" name="Google Shape;6371;p81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6372" name="Google Shape;6372;p81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3" name="Google Shape;6373;p81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4" name="Google Shape;6374;p81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5" name="Google Shape;6375;p81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6" name="Google Shape;6376;p81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7" name="Google Shape;6377;p81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8" name="Google Shape;6378;p81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9" name="Google Shape;6379;p81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0" name="Google Shape;6380;p81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1" name="Google Shape;6381;p81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82" name="Google Shape;6382;p81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6383" name="Google Shape;6383;p81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4" name="Google Shape;6384;p81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5" name="Google Shape;6385;p81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6" name="Google Shape;6386;p81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7" name="Google Shape;6387;p81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8" name="Google Shape;6388;p81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9" name="Google Shape;6389;p81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0" name="Google Shape;6390;p81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1" name="Google Shape;6391;p81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2" name="Google Shape;6392;p81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93" name="Google Shape;6393;p81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6394" name="Google Shape;6394;p81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6395" name="Google Shape;6395;p81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6" name="Google Shape;6396;p81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7" name="Google Shape;6397;p81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8" name="Google Shape;6398;p81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9" name="Google Shape;6399;p81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0" name="Google Shape;6400;p81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6401" name="Google Shape;6401;p81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2" name="Google Shape;6402;p81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3" name="Google Shape;6403;p81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4" name="Google Shape;6404;p81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5" name="Google Shape;6405;p81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6" name="Google Shape;6406;p81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6407" name="Google Shape;6407;p81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8" name="Google Shape;6408;p81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9" name="Google Shape;6409;p81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0" name="Google Shape;6410;p81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1" name="Google Shape;6411;p81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12" name="Google Shape;6412;p81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6413" name="Google Shape;6413;p81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4" name="Google Shape;6414;p81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5" name="Google Shape;6415;p81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6" name="Google Shape;6416;p81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7" name="Google Shape;6417;p81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18" name="Google Shape;6418;p81"/>
          <p:cNvGrpSpPr/>
          <p:nvPr/>
        </p:nvGrpSpPr>
        <p:grpSpPr>
          <a:xfrm>
            <a:off x="2613365" y="2657876"/>
            <a:ext cx="1387541" cy="159124"/>
            <a:chOff x="3200660" y="2180272"/>
            <a:chExt cx="2563824" cy="378237"/>
          </a:xfrm>
        </p:grpSpPr>
        <p:sp>
          <p:nvSpPr>
            <p:cNvPr id="6419" name="Google Shape;6419;p81"/>
            <p:cNvSpPr/>
            <p:nvPr/>
          </p:nvSpPr>
          <p:spPr>
            <a:xfrm>
              <a:off x="320066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81"/>
            <p:cNvSpPr/>
            <p:nvPr/>
          </p:nvSpPr>
          <p:spPr>
            <a:xfrm>
              <a:off x="3345104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81"/>
            <p:cNvSpPr/>
            <p:nvPr/>
          </p:nvSpPr>
          <p:spPr>
            <a:xfrm>
              <a:off x="348954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81"/>
            <p:cNvSpPr/>
            <p:nvPr/>
          </p:nvSpPr>
          <p:spPr>
            <a:xfrm>
              <a:off x="3633992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81"/>
            <p:cNvSpPr/>
            <p:nvPr/>
          </p:nvSpPr>
          <p:spPr>
            <a:xfrm>
              <a:off x="3778448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81"/>
            <p:cNvSpPr/>
            <p:nvPr/>
          </p:nvSpPr>
          <p:spPr>
            <a:xfrm>
              <a:off x="392289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81"/>
            <p:cNvSpPr/>
            <p:nvPr/>
          </p:nvSpPr>
          <p:spPr>
            <a:xfrm>
              <a:off x="406733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81"/>
            <p:cNvSpPr/>
            <p:nvPr/>
          </p:nvSpPr>
          <p:spPr>
            <a:xfrm>
              <a:off x="4211780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81"/>
            <p:cNvSpPr/>
            <p:nvPr/>
          </p:nvSpPr>
          <p:spPr>
            <a:xfrm>
              <a:off x="4356236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81"/>
            <p:cNvSpPr/>
            <p:nvPr/>
          </p:nvSpPr>
          <p:spPr>
            <a:xfrm>
              <a:off x="450068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81"/>
            <p:cNvSpPr/>
            <p:nvPr/>
          </p:nvSpPr>
          <p:spPr>
            <a:xfrm>
              <a:off x="4645124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81"/>
            <p:cNvSpPr/>
            <p:nvPr/>
          </p:nvSpPr>
          <p:spPr>
            <a:xfrm>
              <a:off x="478956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81"/>
            <p:cNvSpPr/>
            <p:nvPr/>
          </p:nvSpPr>
          <p:spPr>
            <a:xfrm>
              <a:off x="493401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81"/>
            <p:cNvSpPr/>
            <p:nvPr/>
          </p:nvSpPr>
          <p:spPr>
            <a:xfrm>
              <a:off x="507845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81"/>
            <p:cNvSpPr/>
            <p:nvPr/>
          </p:nvSpPr>
          <p:spPr>
            <a:xfrm>
              <a:off x="522290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81"/>
            <p:cNvSpPr/>
            <p:nvPr/>
          </p:nvSpPr>
          <p:spPr>
            <a:xfrm>
              <a:off x="5367343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81"/>
            <p:cNvSpPr/>
            <p:nvPr/>
          </p:nvSpPr>
          <p:spPr>
            <a:xfrm>
              <a:off x="5511787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81"/>
            <p:cNvSpPr/>
            <p:nvPr/>
          </p:nvSpPr>
          <p:spPr>
            <a:xfrm>
              <a:off x="5656231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7" name="Google Shape;6437;p81"/>
          <p:cNvGrpSpPr/>
          <p:nvPr/>
        </p:nvGrpSpPr>
        <p:grpSpPr>
          <a:xfrm>
            <a:off x="2609890" y="2935640"/>
            <a:ext cx="1390502" cy="159625"/>
            <a:chOff x="3530150" y="2790075"/>
            <a:chExt cx="1962600" cy="225300"/>
          </a:xfrm>
        </p:grpSpPr>
        <p:sp>
          <p:nvSpPr>
            <p:cNvPr id="6438" name="Google Shape;6438;p81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81"/>
            <p:cNvSpPr/>
            <p:nvPr/>
          </p:nvSpPr>
          <p:spPr>
            <a:xfrm>
              <a:off x="3530150" y="2790075"/>
              <a:ext cx="1110000" cy="2253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0" name="Google Shape;6440;p81"/>
          <p:cNvGrpSpPr/>
          <p:nvPr/>
        </p:nvGrpSpPr>
        <p:grpSpPr>
          <a:xfrm>
            <a:off x="2609948" y="3213905"/>
            <a:ext cx="1411629" cy="154175"/>
            <a:chOff x="3558802" y="4011244"/>
            <a:chExt cx="1866000" cy="111600"/>
          </a:xfrm>
        </p:grpSpPr>
        <p:sp>
          <p:nvSpPr>
            <p:cNvPr id="6441" name="Google Shape;6441;p81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81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3" name="Google Shape;6443;p81"/>
          <p:cNvGrpSpPr/>
          <p:nvPr/>
        </p:nvGrpSpPr>
        <p:grpSpPr>
          <a:xfrm>
            <a:off x="2610235" y="2419475"/>
            <a:ext cx="1383503" cy="119761"/>
            <a:chOff x="3465975" y="2270258"/>
            <a:chExt cx="1986364" cy="171947"/>
          </a:xfrm>
        </p:grpSpPr>
        <p:sp>
          <p:nvSpPr>
            <p:cNvPr id="6444" name="Google Shape;6444;p81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81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81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81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81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81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81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81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2" name="Google Shape;6452;p81"/>
          <p:cNvGrpSpPr/>
          <p:nvPr/>
        </p:nvGrpSpPr>
        <p:grpSpPr>
          <a:xfrm>
            <a:off x="2621243" y="3783248"/>
            <a:ext cx="1369531" cy="195460"/>
            <a:chOff x="723300" y="4253549"/>
            <a:chExt cx="2276482" cy="324900"/>
          </a:xfrm>
        </p:grpSpPr>
        <p:sp>
          <p:nvSpPr>
            <p:cNvPr id="6453" name="Google Shape;6453;p81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81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81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81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81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8" name="Google Shape;6458;p81"/>
          <p:cNvGrpSpPr/>
          <p:nvPr/>
        </p:nvGrpSpPr>
        <p:grpSpPr>
          <a:xfrm>
            <a:off x="2610803" y="3484489"/>
            <a:ext cx="1389066" cy="180119"/>
            <a:chOff x="705948" y="3788465"/>
            <a:chExt cx="2308953" cy="299400"/>
          </a:xfrm>
        </p:grpSpPr>
        <p:sp>
          <p:nvSpPr>
            <p:cNvPr id="6459" name="Google Shape;6459;p81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81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81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81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81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4" name="Google Shape;6464;p81"/>
          <p:cNvGrpSpPr/>
          <p:nvPr/>
        </p:nvGrpSpPr>
        <p:grpSpPr>
          <a:xfrm>
            <a:off x="4207794" y="2088443"/>
            <a:ext cx="1433821" cy="191501"/>
            <a:chOff x="4273350" y="2088443"/>
            <a:chExt cx="1433821" cy="191501"/>
          </a:xfrm>
        </p:grpSpPr>
        <p:grpSp>
          <p:nvGrpSpPr>
            <p:cNvPr id="6465" name="Google Shape;6465;p81"/>
            <p:cNvGrpSpPr/>
            <p:nvPr/>
          </p:nvGrpSpPr>
          <p:grpSpPr>
            <a:xfrm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6466" name="Google Shape;6466;p8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67" name="Google Shape;6467;p81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468" name="Google Shape;6468;p81"/>
            <p:cNvGrpSpPr/>
            <p:nvPr/>
          </p:nvGrpSpPr>
          <p:grpSpPr>
            <a:xfrm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6469" name="Google Shape;6469;p8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70" name="Google Shape;6470;p81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6471" name="Google Shape;6471;p81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6472" name="Google Shape;6472;p81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6473" name="Google Shape;6473;p81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4" name="Google Shape;6474;p81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75" name="Google Shape;6475;p81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6476" name="Google Shape;6476;p8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7" name="Google Shape;6477;p8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78" name="Google Shape;6478;p81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6479" name="Google Shape;6479;p8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0" name="Google Shape;6480;p8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1" name="Google Shape;6481;p81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6482" name="Google Shape;6482;p8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3" name="Google Shape;6483;p8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4" name="Google Shape;6484;p81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6485" name="Google Shape;6485;p81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6" name="Google Shape;6486;p81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87" name="Google Shape;6487;p81"/>
          <p:cNvGrpSpPr/>
          <p:nvPr/>
        </p:nvGrpSpPr>
        <p:grpSpPr>
          <a:xfrm>
            <a:off x="4209349" y="1176041"/>
            <a:ext cx="1430711" cy="751237"/>
            <a:chOff x="5159450" y="1919950"/>
            <a:chExt cx="1541050" cy="862500"/>
          </a:xfrm>
        </p:grpSpPr>
        <p:sp>
          <p:nvSpPr>
            <p:cNvPr id="6488" name="Google Shape;6488;p81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6489" name="Google Shape;6489;p81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6490" name="Google Shape;6490;p81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91" name="Google Shape;6491;p81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492" name="Google Shape;6492;p81"/>
          <p:cNvGrpSpPr/>
          <p:nvPr/>
        </p:nvGrpSpPr>
        <p:grpSpPr>
          <a:xfrm>
            <a:off x="4257486" y="2439811"/>
            <a:ext cx="1334436" cy="967914"/>
            <a:chOff x="4294923" y="2439811"/>
            <a:chExt cx="1334436" cy="967914"/>
          </a:xfrm>
        </p:grpSpPr>
        <p:grpSp>
          <p:nvGrpSpPr>
            <p:cNvPr id="6493" name="Google Shape;6493;p81"/>
            <p:cNvGrpSpPr/>
            <p:nvPr/>
          </p:nvGrpSpPr>
          <p:grpSpPr>
            <a:xfrm>
              <a:off x="4960455" y="2469658"/>
              <a:ext cx="668904" cy="885524"/>
              <a:chOff x="4960455" y="2469658"/>
              <a:chExt cx="668904" cy="885524"/>
            </a:xfrm>
          </p:grpSpPr>
          <p:sp>
            <p:nvSpPr>
              <p:cNvPr id="6494" name="Google Shape;6494;p81"/>
              <p:cNvSpPr/>
              <p:nvPr/>
            </p:nvSpPr>
            <p:spPr>
              <a:xfrm>
                <a:off x="4960455" y="3257057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5" name="Google Shape;6495;p81"/>
              <p:cNvSpPr/>
              <p:nvPr/>
            </p:nvSpPr>
            <p:spPr>
              <a:xfrm>
                <a:off x="4960455" y="309958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6" name="Google Shape;6496;p81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7" name="Google Shape;6497;p81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8" name="Google Shape;6498;p81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9" name="Google Shape;6499;p81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00" name="Google Shape;6500;p81"/>
            <p:cNvGrpSpPr/>
            <p:nvPr/>
          </p:nvGrpSpPr>
          <p:grpSpPr>
            <a:xfrm>
              <a:off x="4294923" y="2469658"/>
              <a:ext cx="668951" cy="885524"/>
              <a:chOff x="4294923" y="2469658"/>
              <a:chExt cx="668951" cy="885524"/>
            </a:xfrm>
          </p:grpSpPr>
          <p:sp>
            <p:nvSpPr>
              <p:cNvPr id="6501" name="Google Shape;6501;p81"/>
              <p:cNvSpPr/>
              <p:nvPr/>
            </p:nvSpPr>
            <p:spPr>
              <a:xfrm>
                <a:off x="4294923" y="3257057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2" name="Google Shape;6502;p81"/>
              <p:cNvSpPr/>
              <p:nvPr/>
            </p:nvSpPr>
            <p:spPr>
              <a:xfrm>
                <a:off x="4294923" y="309958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3" name="Google Shape;6503;p81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4" name="Google Shape;6504;p81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5" name="Google Shape;6505;p81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6" name="Google Shape;6506;p81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07" name="Google Shape;6507;p81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8" name="Google Shape;6508;p81"/>
          <p:cNvGrpSpPr/>
          <p:nvPr/>
        </p:nvGrpSpPr>
        <p:grpSpPr>
          <a:xfrm>
            <a:off x="4243690" y="3494256"/>
            <a:ext cx="1430949" cy="897289"/>
            <a:chOff x="4351371" y="3547942"/>
            <a:chExt cx="1345130" cy="843475"/>
          </a:xfrm>
        </p:grpSpPr>
        <p:grpSp>
          <p:nvGrpSpPr>
            <p:cNvPr id="6509" name="Google Shape;6509;p81"/>
            <p:cNvGrpSpPr/>
            <p:nvPr/>
          </p:nvGrpSpPr>
          <p:grpSpPr>
            <a:xfrm>
              <a:off x="4351371" y="4209917"/>
              <a:ext cx="1345130" cy="181500"/>
              <a:chOff x="4351371" y="4209917"/>
              <a:chExt cx="1345130" cy="181500"/>
            </a:xfrm>
          </p:grpSpPr>
          <p:sp>
            <p:nvSpPr>
              <p:cNvPr id="6510" name="Google Shape;6510;p81"/>
              <p:cNvSpPr/>
              <p:nvPr/>
            </p:nvSpPr>
            <p:spPr>
              <a:xfrm rot="10800000">
                <a:off x="4351371" y="4209917"/>
                <a:ext cx="1281600" cy="181500"/>
              </a:xfrm>
              <a:prstGeom prst="rect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11" name="Google Shape;6511;p81"/>
              <p:cNvCxnSpPr/>
              <p:nvPr/>
            </p:nvCxnSpPr>
            <p:spPr>
              <a:xfrm>
                <a:off x="5551000" y="4298797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512" name="Google Shape;6512;p81"/>
            <p:cNvGrpSpPr/>
            <p:nvPr/>
          </p:nvGrpSpPr>
          <p:grpSpPr>
            <a:xfrm>
              <a:off x="4403010" y="3985221"/>
              <a:ext cx="1109518" cy="181500"/>
              <a:chOff x="4403010" y="3985221"/>
              <a:chExt cx="1109518" cy="181500"/>
            </a:xfrm>
          </p:grpSpPr>
          <p:sp>
            <p:nvSpPr>
              <p:cNvPr id="6513" name="Google Shape;6513;p81"/>
              <p:cNvSpPr/>
              <p:nvPr/>
            </p:nvSpPr>
            <p:spPr>
              <a:xfrm rot="10800000">
                <a:off x="4471829" y="3985221"/>
                <a:ext cx="1040700" cy="181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14" name="Google Shape;6514;p81"/>
              <p:cNvCxnSpPr/>
              <p:nvPr/>
            </p:nvCxnSpPr>
            <p:spPr>
              <a:xfrm>
                <a:off x="4403010" y="4075993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515" name="Google Shape;6515;p81"/>
            <p:cNvGrpSpPr/>
            <p:nvPr/>
          </p:nvGrpSpPr>
          <p:grpSpPr>
            <a:xfrm>
              <a:off x="4618704" y="3766582"/>
              <a:ext cx="807858" cy="181500"/>
              <a:chOff x="4618704" y="3766582"/>
              <a:chExt cx="807858" cy="181500"/>
            </a:xfrm>
          </p:grpSpPr>
          <p:sp>
            <p:nvSpPr>
              <p:cNvPr id="6516" name="Google Shape;6516;p81"/>
              <p:cNvSpPr/>
              <p:nvPr/>
            </p:nvSpPr>
            <p:spPr>
              <a:xfrm rot="10800000">
                <a:off x="4618704" y="3766582"/>
                <a:ext cx="747000" cy="181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17" name="Google Shape;6517;p81"/>
              <p:cNvCxnSpPr/>
              <p:nvPr/>
            </p:nvCxnSpPr>
            <p:spPr>
              <a:xfrm>
                <a:off x="5281062" y="3855291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518" name="Google Shape;6518;p81"/>
            <p:cNvGrpSpPr/>
            <p:nvPr/>
          </p:nvGrpSpPr>
          <p:grpSpPr>
            <a:xfrm>
              <a:off x="4735238" y="3547942"/>
              <a:ext cx="462839" cy="181500"/>
              <a:chOff x="4735238" y="3547942"/>
              <a:chExt cx="462839" cy="181500"/>
            </a:xfrm>
          </p:grpSpPr>
          <p:sp>
            <p:nvSpPr>
              <p:cNvPr id="6519" name="Google Shape;6519;p81"/>
              <p:cNvSpPr/>
              <p:nvPr/>
            </p:nvSpPr>
            <p:spPr>
              <a:xfrm rot="10800000">
                <a:off x="4786477" y="3547942"/>
                <a:ext cx="411600" cy="181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20" name="Google Shape;6520;p81"/>
              <p:cNvCxnSpPr/>
              <p:nvPr/>
            </p:nvCxnSpPr>
            <p:spPr>
              <a:xfrm>
                <a:off x="4735238" y="3636872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521" name="Google Shape;6521;p81"/>
          <p:cNvGrpSpPr/>
          <p:nvPr/>
        </p:nvGrpSpPr>
        <p:grpSpPr>
          <a:xfrm>
            <a:off x="7420047" y="2429580"/>
            <a:ext cx="1020955" cy="928853"/>
            <a:chOff x="926675" y="238125"/>
            <a:chExt cx="5755100" cy="5232975"/>
          </a:xfrm>
        </p:grpSpPr>
        <p:sp>
          <p:nvSpPr>
            <p:cNvPr id="6522" name="Google Shape;6522;p81"/>
            <p:cNvSpPr/>
            <p:nvPr/>
          </p:nvSpPr>
          <p:spPr>
            <a:xfrm>
              <a:off x="2235475" y="2161100"/>
              <a:ext cx="3138650" cy="1012350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81"/>
            <p:cNvSpPr/>
            <p:nvPr/>
          </p:nvSpPr>
          <p:spPr>
            <a:xfrm>
              <a:off x="2825775" y="238125"/>
              <a:ext cx="1961900" cy="1850225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81"/>
            <p:cNvSpPr/>
            <p:nvPr/>
          </p:nvSpPr>
          <p:spPr>
            <a:xfrm>
              <a:off x="926675" y="4357100"/>
              <a:ext cx="5755100" cy="1114000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81"/>
            <p:cNvSpPr/>
            <p:nvPr/>
          </p:nvSpPr>
          <p:spPr>
            <a:xfrm>
              <a:off x="1621700" y="3256600"/>
              <a:ext cx="4370050" cy="1006950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6" name="Google Shape;6526;p81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6527" name="Google Shape;6527;p81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6528" name="Google Shape;6528;p81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29" name="Google Shape;6529;p81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530" name="Google Shape;6530;p81"/>
            <p:cNvGrpSpPr/>
            <p:nvPr/>
          </p:nvGrpSpPr>
          <p:grpSpPr>
            <a:xfrm>
              <a:off x="819108" y="2882501"/>
              <a:ext cx="1556791" cy="1426186"/>
              <a:chOff x="819108" y="2882501"/>
              <a:chExt cx="1556791" cy="1426186"/>
            </a:xfrm>
          </p:grpSpPr>
          <p:grpSp>
            <p:nvGrpSpPr>
              <p:cNvPr id="6531" name="Google Shape;6531;p81"/>
              <p:cNvGrpSpPr/>
              <p:nvPr/>
            </p:nvGrpSpPr>
            <p:grpSpPr>
              <a:xfrm>
                <a:off x="819108" y="2882501"/>
                <a:ext cx="103104" cy="1426186"/>
                <a:chOff x="4674013" y="3100904"/>
                <a:chExt cx="122758" cy="1698043"/>
              </a:xfrm>
            </p:grpSpPr>
            <p:sp>
              <p:nvSpPr>
                <p:cNvPr id="6532" name="Google Shape;6532;p81"/>
                <p:cNvSpPr/>
                <p:nvPr/>
              </p:nvSpPr>
              <p:spPr>
                <a:xfrm>
                  <a:off x="46740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3" name="Google Shape;6533;p81"/>
                <p:cNvSpPr/>
                <p:nvPr/>
              </p:nvSpPr>
              <p:spPr>
                <a:xfrm>
                  <a:off x="46740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4" name="Google Shape;6534;p81"/>
                <p:cNvSpPr/>
                <p:nvPr/>
              </p:nvSpPr>
              <p:spPr>
                <a:xfrm>
                  <a:off x="46740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5" name="Google Shape;6535;p81"/>
                <p:cNvSpPr/>
                <p:nvPr/>
              </p:nvSpPr>
              <p:spPr>
                <a:xfrm>
                  <a:off x="46740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6" name="Google Shape;6536;p81"/>
                <p:cNvSpPr/>
                <p:nvPr/>
              </p:nvSpPr>
              <p:spPr>
                <a:xfrm>
                  <a:off x="46740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7" name="Google Shape;6537;p81"/>
                <p:cNvSpPr/>
                <p:nvPr/>
              </p:nvSpPr>
              <p:spPr>
                <a:xfrm>
                  <a:off x="46740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8" name="Google Shape;6538;p81"/>
                <p:cNvSpPr/>
                <p:nvPr/>
              </p:nvSpPr>
              <p:spPr>
                <a:xfrm>
                  <a:off x="46740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39" name="Google Shape;6539;p81"/>
              <p:cNvGrpSpPr/>
              <p:nvPr/>
            </p:nvGrpSpPr>
            <p:grpSpPr>
              <a:xfrm>
                <a:off x="1062475" y="2882501"/>
                <a:ext cx="103104" cy="1426186"/>
                <a:chOff x="4940438" y="3100904"/>
                <a:chExt cx="122758" cy="1698043"/>
              </a:xfrm>
            </p:grpSpPr>
            <p:sp>
              <p:nvSpPr>
                <p:cNvPr id="6540" name="Google Shape;6540;p81"/>
                <p:cNvSpPr/>
                <p:nvPr/>
              </p:nvSpPr>
              <p:spPr>
                <a:xfrm>
                  <a:off x="4940438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1" name="Google Shape;6541;p81"/>
                <p:cNvSpPr/>
                <p:nvPr/>
              </p:nvSpPr>
              <p:spPr>
                <a:xfrm>
                  <a:off x="4940438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2" name="Google Shape;6542;p81"/>
                <p:cNvSpPr/>
                <p:nvPr/>
              </p:nvSpPr>
              <p:spPr>
                <a:xfrm>
                  <a:off x="4940438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3" name="Google Shape;6543;p81"/>
                <p:cNvSpPr/>
                <p:nvPr/>
              </p:nvSpPr>
              <p:spPr>
                <a:xfrm>
                  <a:off x="4940438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4" name="Google Shape;6544;p81"/>
                <p:cNvSpPr/>
                <p:nvPr/>
              </p:nvSpPr>
              <p:spPr>
                <a:xfrm>
                  <a:off x="4940438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5" name="Google Shape;6545;p81"/>
                <p:cNvSpPr/>
                <p:nvPr/>
              </p:nvSpPr>
              <p:spPr>
                <a:xfrm>
                  <a:off x="4940438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6" name="Google Shape;6546;p81"/>
                <p:cNvSpPr/>
                <p:nvPr/>
              </p:nvSpPr>
              <p:spPr>
                <a:xfrm>
                  <a:off x="4940438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47" name="Google Shape;6547;p81"/>
              <p:cNvGrpSpPr/>
              <p:nvPr/>
            </p:nvGrpSpPr>
            <p:grpSpPr>
              <a:xfrm>
                <a:off x="1299324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6548" name="Google Shape;6548;p81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9" name="Google Shape;6549;p81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0" name="Google Shape;6550;p81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1" name="Google Shape;6551;p81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2" name="Google Shape;6552;p81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3" name="Google Shape;6553;p81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4" name="Google Shape;6554;p81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55" name="Google Shape;6555;p81"/>
              <p:cNvGrpSpPr/>
              <p:nvPr/>
            </p:nvGrpSpPr>
            <p:grpSpPr>
              <a:xfrm>
                <a:off x="1786057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6556" name="Google Shape;6556;p81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7" name="Google Shape;6557;p81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8" name="Google Shape;6558;p81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9" name="Google Shape;6559;p81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0" name="Google Shape;6560;p81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1" name="Google Shape;6561;p81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2" name="Google Shape;6562;p81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63" name="Google Shape;6563;p81"/>
              <p:cNvGrpSpPr/>
              <p:nvPr/>
            </p:nvGrpSpPr>
            <p:grpSpPr>
              <a:xfrm>
                <a:off x="2029422" y="2882501"/>
                <a:ext cx="103104" cy="1426186"/>
                <a:chOff x="6805413" y="3100904"/>
                <a:chExt cx="122758" cy="1698043"/>
              </a:xfrm>
            </p:grpSpPr>
            <p:sp>
              <p:nvSpPr>
                <p:cNvPr id="6564" name="Google Shape;6564;p81"/>
                <p:cNvSpPr/>
                <p:nvPr/>
              </p:nvSpPr>
              <p:spPr>
                <a:xfrm>
                  <a:off x="68054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5" name="Google Shape;6565;p81"/>
                <p:cNvSpPr/>
                <p:nvPr/>
              </p:nvSpPr>
              <p:spPr>
                <a:xfrm>
                  <a:off x="68054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6" name="Google Shape;6566;p81"/>
                <p:cNvSpPr/>
                <p:nvPr/>
              </p:nvSpPr>
              <p:spPr>
                <a:xfrm>
                  <a:off x="68054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7" name="Google Shape;6567;p81"/>
                <p:cNvSpPr/>
                <p:nvPr/>
              </p:nvSpPr>
              <p:spPr>
                <a:xfrm>
                  <a:off x="68054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8" name="Google Shape;6568;p81"/>
                <p:cNvSpPr/>
                <p:nvPr/>
              </p:nvSpPr>
              <p:spPr>
                <a:xfrm>
                  <a:off x="68054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9" name="Google Shape;6569;p81"/>
                <p:cNvSpPr/>
                <p:nvPr/>
              </p:nvSpPr>
              <p:spPr>
                <a:xfrm>
                  <a:off x="68054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0" name="Google Shape;6570;p81"/>
                <p:cNvSpPr/>
                <p:nvPr/>
              </p:nvSpPr>
              <p:spPr>
                <a:xfrm>
                  <a:off x="68054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71" name="Google Shape;6571;p81"/>
              <p:cNvGrpSpPr/>
              <p:nvPr/>
            </p:nvGrpSpPr>
            <p:grpSpPr>
              <a:xfrm>
                <a:off x="2272795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6572" name="Google Shape;6572;p81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3" name="Google Shape;6573;p81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4" name="Google Shape;6574;p81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5" name="Google Shape;6575;p81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6" name="Google Shape;6576;p81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7" name="Google Shape;6577;p81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8" name="Google Shape;6578;p81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79" name="Google Shape;6579;p81"/>
              <p:cNvGrpSpPr/>
              <p:nvPr/>
            </p:nvGrpSpPr>
            <p:grpSpPr>
              <a:xfrm>
                <a:off x="1542694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6580" name="Google Shape;6580;p81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1" name="Google Shape;6581;p81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2" name="Google Shape;6582;p81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3" name="Google Shape;6583;p81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4" name="Google Shape;6584;p81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5" name="Google Shape;6585;p81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6" name="Google Shape;6586;p81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587" name="Google Shape;6587;p81"/>
          <p:cNvGrpSpPr/>
          <p:nvPr/>
        </p:nvGrpSpPr>
        <p:grpSpPr>
          <a:xfrm>
            <a:off x="5683472" y="3518037"/>
            <a:ext cx="2749952" cy="870677"/>
            <a:chOff x="238125" y="1725700"/>
            <a:chExt cx="7139025" cy="2260325"/>
          </a:xfrm>
        </p:grpSpPr>
        <p:sp>
          <p:nvSpPr>
            <p:cNvPr id="6588" name="Google Shape;6588;p81"/>
            <p:cNvSpPr/>
            <p:nvPr/>
          </p:nvSpPr>
          <p:spPr>
            <a:xfrm>
              <a:off x="238125" y="1741950"/>
              <a:ext cx="6506150" cy="2228050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81"/>
            <p:cNvSpPr/>
            <p:nvPr/>
          </p:nvSpPr>
          <p:spPr>
            <a:xfrm>
              <a:off x="2480475" y="2435950"/>
              <a:ext cx="438500" cy="841400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81"/>
            <p:cNvSpPr/>
            <p:nvPr/>
          </p:nvSpPr>
          <p:spPr>
            <a:xfrm>
              <a:off x="3663250" y="2219875"/>
              <a:ext cx="607450" cy="1272525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81"/>
            <p:cNvSpPr/>
            <p:nvPr/>
          </p:nvSpPr>
          <p:spPr>
            <a:xfrm>
              <a:off x="4999700" y="1973525"/>
              <a:ext cx="820500" cy="1764350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81"/>
            <p:cNvSpPr/>
            <p:nvPr/>
          </p:nvSpPr>
          <p:spPr>
            <a:xfrm>
              <a:off x="6838275" y="1725700"/>
              <a:ext cx="150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81"/>
            <p:cNvSpPr/>
            <p:nvPr/>
          </p:nvSpPr>
          <p:spPr>
            <a:xfrm>
              <a:off x="6838400" y="398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81"/>
            <p:cNvSpPr/>
            <p:nvPr/>
          </p:nvSpPr>
          <p:spPr>
            <a:xfrm>
              <a:off x="6744250" y="3969975"/>
              <a:ext cx="94175" cy="16050"/>
            </a:xfrm>
            <a:custGeom>
              <a:avLst/>
              <a:gdLst/>
              <a:ahLst/>
              <a:cxnLst/>
              <a:rect l="l" t="t" r="r" b="b"/>
              <a:pathLst>
                <a:path w="3767" h="642" extrusionOk="0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81"/>
            <p:cNvSpPr/>
            <p:nvPr/>
          </p:nvSpPr>
          <p:spPr>
            <a:xfrm>
              <a:off x="6744250" y="1725700"/>
              <a:ext cx="94050" cy="16175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81"/>
            <p:cNvSpPr/>
            <p:nvPr/>
          </p:nvSpPr>
          <p:spPr>
            <a:xfrm>
              <a:off x="6294575" y="1725700"/>
              <a:ext cx="1082575" cy="2260225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81"/>
            <p:cNvSpPr/>
            <p:nvPr/>
          </p:nvSpPr>
          <p:spPr>
            <a:xfrm>
              <a:off x="1511625" y="2613375"/>
              <a:ext cx="292400" cy="484275"/>
            </a:xfrm>
            <a:custGeom>
              <a:avLst/>
              <a:gdLst/>
              <a:ahLst/>
              <a:cxnLst/>
              <a:rect l="l" t="t" r="r" b="b"/>
              <a:pathLst>
                <a:path w="11696" h="19371" extrusionOk="0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8" name="Google Shape;6598;p81"/>
          <p:cNvGrpSpPr/>
          <p:nvPr/>
        </p:nvGrpSpPr>
        <p:grpSpPr>
          <a:xfrm>
            <a:off x="5953636" y="2459783"/>
            <a:ext cx="1105452" cy="916747"/>
            <a:chOff x="5249100" y="1210600"/>
            <a:chExt cx="3502700" cy="2904775"/>
          </a:xfrm>
        </p:grpSpPr>
        <p:sp>
          <p:nvSpPr>
            <p:cNvPr id="6599" name="Google Shape;6599;p81"/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81"/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81"/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81"/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03" name="Google Shape;6603;p81"/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6604" name="Google Shape;6604;p81"/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6605" name="Google Shape;6605;p81"/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6606" name="Google Shape;6606;p81"/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6607" name="Google Shape;6607;p81"/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8" name="Google Shape;6608;p81"/>
          <p:cNvGrpSpPr/>
          <p:nvPr/>
        </p:nvGrpSpPr>
        <p:grpSpPr>
          <a:xfrm>
            <a:off x="7136183" y="1179201"/>
            <a:ext cx="1304650" cy="1124856"/>
            <a:chOff x="7287122" y="1165658"/>
            <a:chExt cx="1219413" cy="1051365"/>
          </a:xfrm>
        </p:grpSpPr>
        <p:grpSp>
          <p:nvGrpSpPr>
            <p:cNvPr id="6609" name="Google Shape;6609;p81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6610" name="Google Shape;6610;p81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avLst/>
                <a:gdLst/>
                <a:ahLst/>
                <a:cxnLst/>
                <a:rect l="l" t="t" r="r" b="b"/>
                <a:pathLst>
                  <a:path w="14992" h="26428" extrusionOk="0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11" name="Google Shape;6611;p81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6612" name="Google Shape;6612;p81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613" name="Google Shape;6613;p81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6614" name="Google Shape;6614;p81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6615" name="Google Shape;6615;p81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avLst/>
                <a:gdLst/>
                <a:ahLst/>
                <a:cxnLst/>
                <a:rect l="l" t="t" r="r" b="b"/>
                <a:pathLst>
                  <a:path w="29952" h="26371" extrusionOk="0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16" name="Google Shape;6616;p81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6617" name="Google Shape;6617;p81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618" name="Google Shape;6618;p81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6619" name="Google Shape;6619;p81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6620" name="Google Shape;6620;p81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avLst/>
                <a:gdLst/>
                <a:ahLst/>
                <a:cxnLst/>
                <a:rect l="l" t="t" r="r" b="b"/>
                <a:pathLst>
                  <a:path w="44762" h="30635" extrusionOk="0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21" name="Google Shape;6621;p81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6622" name="Google Shape;6622;p81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623" name="Google Shape;6623;p81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6624" name="Google Shape;6624;p81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6625" name="Google Shape;6625;p81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avLst/>
                <a:gdLst/>
                <a:ahLst/>
                <a:cxnLst/>
                <a:rect l="l" t="t" r="r" b="b"/>
                <a:pathLst>
                  <a:path w="62727" h="36789" extrusionOk="0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26" name="Google Shape;6626;p81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6627" name="Google Shape;6627;p81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628" name="Google Shape;6628;p81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  <p:grpSp>
        <p:nvGrpSpPr>
          <p:cNvPr id="6629" name="Google Shape;6629;p81"/>
          <p:cNvGrpSpPr/>
          <p:nvPr/>
        </p:nvGrpSpPr>
        <p:grpSpPr>
          <a:xfrm>
            <a:off x="5802676" y="1185224"/>
            <a:ext cx="1397729" cy="1098540"/>
            <a:chOff x="5900602" y="1193063"/>
            <a:chExt cx="1299851" cy="1021707"/>
          </a:xfrm>
        </p:grpSpPr>
        <p:grpSp>
          <p:nvGrpSpPr>
            <p:cNvPr id="6630" name="Google Shape;6630;p81"/>
            <p:cNvGrpSpPr/>
            <p:nvPr/>
          </p:nvGrpSpPr>
          <p:grpSpPr>
            <a:xfrm>
              <a:off x="6520337" y="1193063"/>
              <a:ext cx="341815" cy="799959"/>
              <a:chOff x="6520337" y="1193063"/>
              <a:chExt cx="341815" cy="799959"/>
            </a:xfrm>
          </p:grpSpPr>
          <p:grpSp>
            <p:nvGrpSpPr>
              <p:cNvPr id="6631" name="Google Shape;6631;p81"/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6632" name="Google Shape;6632;p81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3" h="24594" extrusionOk="0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3" name="Google Shape;6633;p81"/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4" h="24595" extrusionOk="0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34" name="Google Shape;6634;p81"/>
              <p:cNvGrpSpPr/>
              <p:nvPr/>
            </p:nvGrpSpPr>
            <p:grpSpPr>
              <a:xfrm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6635" name="Google Shape;6635;p81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636" name="Google Shape;6636;p81"/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6637" name="Google Shape;6637;p81"/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6638" name="Google Shape;6638;p81"/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6639" name="Google Shape;6639;p81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35" h="28573" extrusionOk="0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0" name="Google Shape;6640;p81"/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83" h="28570" extrusionOk="0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41" name="Google Shape;6641;p81"/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6642" name="Google Shape;6642;p81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643" name="Google Shape;6643;p81"/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6644" name="Google Shape;6644;p81"/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6645" name="Google Shape;6645;p81"/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6646" name="Google Shape;6646;p81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0" h="34314" extrusionOk="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7" name="Google Shape;6647;p81"/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8" h="34311" extrusionOk="0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48" name="Google Shape;6648;p81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6649" name="Google Shape;6649;p81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650" name="Google Shape;6650;p81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6651" name="Google Shape;6651;p81"/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6652" name="Google Shape;6652;p81"/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6653" name="Google Shape;6653;p81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654" name="Google Shape;6654;p81"/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3E7EA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  <p:grpSp>
            <p:nvGrpSpPr>
              <p:cNvPr id="6655" name="Google Shape;6655;p81"/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6656" name="Google Shape;6656;p81"/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7" name="Google Shape;6657;p81"/>
                <p:cNvSpPr/>
                <p:nvPr/>
              </p:nvSpPr>
              <p:spPr>
                <a:xfrm rot="-5400000" flipH="1">
                  <a:off x="6799182" y="1623843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2" name="Google Shape;6662;p82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3" name="Google Shape;6663;p82"/>
          <p:cNvSpPr txBox="1">
            <a:spLocks noGrp="1"/>
          </p:cNvSpPr>
          <p:nvPr>
            <p:ph type="body" idx="4294967295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Flaticon’s extension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b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64" name="Google Shape;6664;p82"/>
          <p:cNvGrpSpPr/>
          <p:nvPr/>
        </p:nvGrpSpPr>
        <p:grpSpPr>
          <a:xfrm>
            <a:off x="829359" y="2307635"/>
            <a:ext cx="339235" cy="298186"/>
            <a:chOff x="898875" y="244725"/>
            <a:chExt cx="481800" cy="423500"/>
          </a:xfrm>
        </p:grpSpPr>
        <p:sp>
          <p:nvSpPr>
            <p:cNvPr id="6665" name="Google Shape;6665;p82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6" name="Google Shape;6666;p82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7" name="Google Shape;6667;p82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8" name="Google Shape;6668;p82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9" name="Google Shape;6669;p82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0" name="Google Shape;6670;p82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71" name="Google Shape;6671;p82"/>
          <p:cNvGrpSpPr/>
          <p:nvPr/>
        </p:nvGrpSpPr>
        <p:grpSpPr>
          <a:xfrm>
            <a:off x="1267741" y="2287103"/>
            <a:ext cx="298169" cy="339253"/>
            <a:chOff x="1529350" y="258825"/>
            <a:chExt cx="423475" cy="481825"/>
          </a:xfrm>
        </p:grpSpPr>
        <p:sp>
          <p:nvSpPr>
            <p:cNvPr id="6672" name="Google Shape;6672;p82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3" name="Google Shape;6673;p82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74" name="Google Shape;6674;p82"/>
          <p:cNvGrpSpPr/>
          <p:nvPr/>
        </p:nvGrpSpPr>
        <p:grpSpPr>
          <a:xfrm>
            <a:off x="1660716" y="2367273"/>
            <a:ext cx="340890" cy="178912"/>
            <a:chOff x="2084325" y="363300"/>
            <a:chExt cx="484150" cy="254100"/>
          </a:xfrm>
        </p:grpSpPr>
        <p:sp>
          <p:nvSpPr>
            <p:cNvPr id="6675" name="Google Shape;6675;p82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6" name="Google Shape;6676;p82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77" name="Google Shape;6677;p82"/>
          <p:cNvGrpSpPr/>
          <p:nvPr/>
        </p:nvGrpSpPr>
        <p:grpSpPr>
          <a:xfrm>
            <a:off x="2110011" y="2287102"/>
            <a:ext cx="298169" cy="339253"/>
            <a:chOff x="2707500" y="249400"/>
            <a:chExt cx="423475" cy="481825"/>
          </a:xfrm>
        </p:grpSpPr>
        <p:sp>
          <p:nvSpPr>
            <p:cNvPr id="6678" name="Google Shape;6678;p82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9" name="Google Shape;6679;p82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80" name="Google Shape;6680;p82"/>
          <p:cNvGrpSpPr/>
          <p:nvPr/>
        </p:nvGrpSpPr>
        <p:grpSpPr>
          <a:xfrm>
            <a:off x="2523626" y="2287428"/>
            <a:ext cx="305386" cy="338602"/>
            <a:chOff x="3300325" y="249875"/>
            <a:chExt cx="433725" cy="480900"/>
          </a:xfrm>
        </p:grpSpPr>
        <p:sp>
          <p:nvSpPr>
            <p:cNvPr id="6681" name="Google Shape;6681;p82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2" name="Google Shape;6682;p82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3" name="Google Shape;6683;p82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4" name="Google Shape;6684;p82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5" name="Google Shape;6685;p82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6" name="Google Shape;6686;p82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87" name="Google Shape;6687;p82"/>
          <p:cNvGrpSpPr/>
          <p:nvPr/>
        </p:nvGrpSpPr>
        <p:grpSpPr>
          <a:xfrm>
            <a:off x="2912712" y="2287349"/>
            <a:ext cx="352349" cy="338760"/>
            <a:chOff x="3854700" y="249750"/>
            <a:chExt cx="500425" cy="481125"/>
          </a:xfrm>
        </p:grpSpPr>
        <p:sp>
          <p:nvSpPr>
            <p:cNvPr id="6688" name="Google Shape;6688;p82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9" name="Google Shape;6689;p82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0" name="Google Shape;6690;p82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1" name="Google Shape;6691;p82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2" name="Google Shape;6692;p82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3" name="Google Shape;6693;p82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4" name="Google Shape;6694;p82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5" name="Google Shape;6695;p82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96" name="Google Shape;6696;p82"/>
          <p:cNvGrpSpPr/>
          <p:nvPr/>
        </p:nvGrpSpPr>
        <p:grpSpPr>
          <a:xfrm>
            <a:off x="3330701" y="2287349"/>
            <a:ext cx="352349" cy="338760"/>
            <a:chOff x="4447550" y="249750"/>
            <a:chExt cx="500425" cy="481125"/>
          </a:xfrm>
        </p:grpSpPr>
        <p:sp>
          <p:nvSpPr>
            <p:cNvPr id="6697" name="Google Shape;6697;p82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8" name="Google Shape;6698;p82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99" name="Google Shape;6699;p82"/>
          <p:cNvGrpSpPr/>
          <p:nvPr/>
        </p:nvGrpSpPr>
        <p:grpSpPr>
          <a:xfrm>
            <a:off x="3759902" y="2287102"/>
            <a:ext cx="339253" cy="339253"/>
            <a:chOff x="5049725" y="249400"/>
            <a:chExt cx="481825" cy="481825"/>
          </a:xfrm>
        </p:grpSpPr>
        <p:sp>
          <p:nvSpPr>
            <p:cNvPr id="6700" name="Google Shape;6700;p82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1" name="Google Shape;6701;p82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02" name="Google Shape;6702;p82"/>
          <p:cNvGrpSpPr/>
          <p:nvPr/>
        </p:nvGrpSpPr>
        <p:grpSpPr>
          <a:xfrm>
            <a:off x="4173843" y="2287102"/>
            <a:ext cx="339253" cy="339253"/>
            <a:chOff x="5660400" y="238125"/>
            <a:chExt cx="481825" cy="481825"/>
          </a:xfrm>
        </p:grpSpPr>
        <p:sp>
          <p:nvSpPr>
            <p:cNvPr id="6703" name="Google Shape;6703;p82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4" name="Google Shape;6704;p82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05" name="Google Shape;6705;p82"/>
          <p:cNvGrpSpPr/>
          <p:nvPr/>
        </p:nvGrpSpPr>
        <p:grpSpPr>
          <a:xfrm>
            <a:off x="4590529" y="2287102"/>
            <a:ext cx="339253" cy="339253"/>
            <a:chOff x="6235400" y="249400"/>
            <a:chExt cx="481825" cy="481825"/>
          </a:xfrm>
        </p:grpSpPr>
        <p:sp>
          <p:nvSpPr>
            <p:cNvPr id="6706" name="Google Shape;6706;p82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7" name="Google Shape;6707;p82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8" name="Google Shape;6708;p82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9" name="Google Shape;6709;p82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0" name="Google Shape;6710;p82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11" name="Google Shape;6711;p82"/>
          <p:cNvGrpSpPr/>
          <p:nvPr/>
        </p:nvGrpSpPr>
        <p:grpSpPr>
          <a:xfrm>
            <a:off x="828875" y="2731810"/>
            <a:ext cx="340204" cy="298116"/>
            <a:chOff x="899850" y="871450"/>
            <a:chExt cx="483175" cy="423400"/>
          </a:xfrm>
        </p:grpSpPr>
        <p:sp>
          <p:nvSpPr>
            <p:cNvPr id="6712" name="Google Shape;6712;p82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3" name="Google Shape;6713;p82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4" name="Google Shape;6714;p82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5" name="Google Shape;6715;p82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716" name="Google Shape;6716;p82"/>
          <p:cNvSpPr/>
          <p:nvPr/>
        </p:nvSpPr>
        <p:spPr>
          <a:xfrm>
            <a:off x="1265674" y="2711214"/>
            <a:ext cx="302200" cy="339253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717" name="Google Shape;6717;p82"/>
          <p:cNvGrpSpPr/>
          <p:nvPr/>
        </p:nvGrpSpPr>
        <p:grpSpPr>
          <a:xfrm>
            <a:off x="1660875" y="2711232"/>
            <a:ext cx="340573" cy="339271"/>
            <a:chOff x="2085450" y="842250"/>
            <a:chExt cx="483700" cy="481850"/>
          </a:xfrm>
        </p:grpSpPr>
        <p:sp>
          <p:nvSpPr>
            <p:cNvPr id="6718" name="Google Shape;6718;p82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9" name="Google Shape;6719;p82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0" name="Google Shape;6720;p82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21" name="Google Shape;6721;p82"/>
          <p:cNvGrpSpPr/>
          <p:nvPr/>
        </p:nvGrpSpPr>
        <p:grpSpPr>
          <a:xfrm>
            <a:off x="2089443" y="2711241"/>
            <a:ext cx="339306" cy="339253"/>
            <a:chOff x="2685825" y="840375"/>
            <a:chExt cx="481900" cy="481825"/>
          </a:xfrm>
        </p:grpSpPr>
        <p:sp>
          <p:nvSpPr>
            <p:cNvPr id="6722" name="Google Shape;6722;p82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3" name="Google Shape;6723;p82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24" name="Google Shape;6724;p82"/>
          <p:cNvGrpSpPr/>
          <p:nvPr/>
        </p:nvGrpSpPr>
        <p:grpSpPr>
          <a:xfrm>
            <a:off x="2501104" y="2710924"/>
            <a:ext cx="350431" cy="339887"/>
            <a:chOff x="3270675" y="841800"/>
            <a:chExt cx="497700" cy="482725"/>
          </a:xfrm>
        </p:grpSpPr>
        <p:sp>
          <p:nvSpPr>
            <p:cNvPr id="6725" name="Google Shape;6725;p82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6" name="Google Shape;6726;p82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7" name="Google Shape;6727;p82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728" name="Google Shape;6728;p82"/>
          <p:cNvSpPr/>
          <p:nvPr/>
        </p:nvSpPr>
        <p:spPr>
          <a:xfrm>
            <a:off x="2919129" y="2721811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729" name="Google Shape;6729;p82"/>
          <p:cNvGrpSpPr/>
          <p:nvPr/>
        </p:nvGrpSpPr>
        <p:grpSpPr>
          <a:xfrm>
            <a:off x="3337249" y="2731783"/>
            <a:ext cx="339253" cy="298169"/>
            <a:chOff x="4467200" y="877100"/>
            <a:chExt cx="481825" cy="423475"/>
          </a:xfrm>
        </p:grpSpPr>
        <p:sp>
          <p:nvSpPr>
            <p:cNvPr id="6730" name="Google Shape;6730;p82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1" name="Google Shape;6731;p82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2" name="Google Shape;6732;p82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3" name="Google Shape;6733;p82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34" name="Google Shape;6734;p82"/>
          <p:cNvGrpSpPr/>
          <p:nvPr/>
        </p:nvGrpSpPr>
        <p:grpSpPr>
          <a:xfrm>
            <a:off x="3752140" y="2711232"/>
            <a:ext cx="354778" cy="339271"/>
            <a:chOff x="5045500" y="842250"/>
            <a:chExt cx="503875" cy="481850"/>
          </a:xfrm>
        </p:grpSpPr>
        <p:sp>
          <p:nvSpPr>
            <p:cNvPr id="6735" name="Google Shape;6735;p82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6" name="Google Shape;6736;p82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37" name="Google Shape;6737;p82"/>
          <p:cNvGrpSpPr/>
          <p:nvPr/>
        </p:nvGrpSpPr>
        <p:grpSpPr>
          <a:xfrm>
            <a:off x="4174987" y="2737451"/>
            <a:ext cx="336965" cy="286833"/>
            <a:chOff x="5645200" y="879425"/>
            <a:chExt cx="478575" cy="407375"/>
          </a:xfrm>
        </p:grpSpPr>
        <p:sp>
          <p:nvSpPr>
            <p:cNvPr id="6738" name="Google Shape;6738;p82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9" name="Google Shape;6739;p82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0" name="Google Shape;6740;p82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1" name="Google Shape;6741;p82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2" name="Google Shape;6742;p82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3" name="Google Shape;6743;p82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44" name="Google Shape;6744;p82"/>
          <p:cNvGrpSpPr/>
          <p:nvPr/>
        </p:nvGrpSpPr>
        <p:grpSpPr>
          <a:xfrm>
            <a:off x="4611062" y="2711241"/>
            <a:ext cx="298186" cy="339253"/>
            <a:chOff x="6264525" y="842250"/>
            <a:chExt cx="423500" cy="481825"/>
          </a:xfrm>
        </p:grpSpPr>
        <p:sp>
          <p:nvSpPr>
            <p:cNvPr id="6745" name="Google Shape;6745;p82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6" name="Google Shape;6746;p82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7" name="Google Shape;6747;p82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8" name="Google Shape;6748;p82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9" name="Google Shape;6749;p82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0" name="Google Shape;6750;p82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1" name="Google Shape;6751;p82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52" name="Google Shape;6752;p82"/>
          <p:cNvGrpSpPr/>
          <p:nvPr/>
        </p:nvGrpSpPr>
        <p:grpSpPr>
          <a:xfrm>
            <a:off x="829350" y="3125895"/>
            <a:ext cx="339253" cy="339253"/>
            <a:chOff x="900750" y="1436075"/>
            <a:chExt cx="481825" cy="481825"/>
          </a:xfrm>
        </p:grpSpPr>
        <p:sp>
          <p:nvSpPr>
            <p:cNvPr id="6753" name="Google Shape;6753;p82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4" name="Google Shape;6754;p82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5" name="Google Shape;6755;p82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6" name="Google Shape;6756;p82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57" name="Google Shape;6757;p82"/>
          <p:cNvGrpSpPr/>
          <p:nvPr/>
        </p:nvGrpSpPr>
        <p:grpSpPr>
          <a:xfrm>
            <a:off x="1247198" y="3186183"/>
            <a:ext cx="339253" cy="218676"/>
            <a:chOff x="1492675" y="1520750"/>
            <a:chExt cx="481825" cy="310575"/>
          </a:xfrm>
        </p:grpSpPr>
        <p:sp>
          <p:nvSpPr>
            <p:cNvPr id="6758" name="Google Shape;6758;p82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9" name="Google Shape;6759;p82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60" name="Google Shape;6760;p82"/>
          <p:cNvGrpSpPr/>
          <p:nvPr/>
        </p:nvGrpSpPr>
        <p:grpSpPr>
          <a:xfrm>
            <a:off x="1654995" y="3125877"/>
            <a:ext cx="352332" cy="339288"/>
            <a:chOff x="2071000" y="1435025"/>
            <a:chExt cx="500400" cy="481875"/>
          </a:xfrm>
        </p:grpSpPr>
        <p:sp>
          <p:nvSpPr>
            <p:cNvPr id="6761" name="Google Shape;6761;p82"/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62" name="Google Shape;6762;p82"/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63" name="Google Shape;6763;p82"/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64" name="Google Shape;6764;p82"/>
          <p:cNvGrpSpPr/>
          <p:nvPr/>
        </p:nvGrpSpPr>
        <p:grpSpPr>
          <a:xfrm>
            <a:off x="2083159" y="3146709"/>
            <a:ext cx="351874" cy="297623"/>
            <a:chOff x="2678350" y="1464650"/>
            <a:chExt cx="499750" cy="422700"/>
          </a:xfrm>
        </p:grpSpPr>
        <p:sp>
          <p:nvSpPr>
            <p:cNvPr id="6765" name="Google Shape;6765;p82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66" name="Google Shape;6766;p82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67" name="Google Shape;6767;p82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68" name="Google Shape;6768;p82"/>
          <p:cNvGrpSpPr/>
          <p:nvPr/>
        </p:nvGrpSpPr>
        <p:grpSpPr>
          <a:xfrm>
            <a:off x="2506692" y="3125895"/>
            <a:ext cx="339253" cy="339253"/>
            <a:chOff x="3271200" y="1435075"/>
            <a:chExt cx="481825" cy="481825"/>
          </a:xfrm>
        </p:grpSpPr>
        <p:sp>
          <p:nvSpPr>
            <p:cNvPr id="6769" name="Google Shape;6769;p82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0" name="Google Shape;6770;p82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71" name="Google Shape;6771;p82"/>
          <p:cNvGrpSpPr/>
          <p:nvPr/>
        </p:nvGrpSpPr>
        <p:grpSpPr>
          <a:xfrm>
            <a:off x="2917165" y="3125877"/>
            <a:ext cx="343442" cy="339288"/>
            <a:chOff x="3858100" y="1435075"/>
            <a:chExt cx="487775" cy="481875"/>
          </a:xfrm>
        </p:grpSpPr>
        <p:sp>
          <p:nvSpPr>
            <p:cNvPr id="6772" name="Google Shape;6772;p82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3" name="Google Shape;6773;p82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4" name="Google Shape;6774;p82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5" name="Google Shape;6775;p82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6" name="Google Shape;6776;p82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77" name="Google Shape;6777;p82"/>
          <p:cNvGrpSpPr/>
          <p:nvPr/>
        </p:nvGrpSpPr>
        <p:grpSpPr>
          <a:xfrm>
            <a:off x="3337249" y="3125895"/>
            <a:ext cx="339253" cy="339253"/>
            <a:chOff x="4456875" y="1435075"/>
            <a:chExt cx="481825" cy="481825"/>
          </a:xfrm>
        </p:grpSpPr>
        <p:sp>
          <p:nvSpPr>
            <p:cNvPr id="6778" name="Google Shape;6778;p82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9" name="Google Shape;6779;p82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0" name="Google Shape;6780;p82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1" name="Google Shape;6781;p82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2" name="Google Shape;6782;p82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3" name="Google Shape;6783;p82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4" name="Google Shape;6784;p82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5" name="Google Shape;6785;p82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6" name="Google Shape;6786;p82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7" name="Google Shape;6787;p82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8" name="Google Shape;6788;p82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9" name="Google Shape;6789;p82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0" name="Google Shape;6790;p82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1" name="Google Shape;6791;p82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2" name="Google Shape;6792;p82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3" name="Google Shape;6793;p82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4" name="Google Shape;6794;p82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5" name="Google Shape;6795;p82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6" name="Google Shape;6796;p82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97" name="Google Shape;6797;p82"/>
          <p:cNvGrpSpPr/>
          <p:nvPr/>
        </p:nvGrpSpPr>
        <p:grpSpPr>
          <a:xfrm>
            <a:off x="3758239" y="3125886"/>
            <a:ext cx="342580" cy="339271"/>
            <a:chOff x="5049725" y="1435050"/>
            <a:chExt cx="486550" cy="481850"/>
          </a:xfrm>
        </p:grpSpPr>
        <p:sp>
          <p:nvSpPr>
            <p:cNvPr id="6798" name="Google Shape;6798;p82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9" name="Google Shape;6799;p82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0" name="Google Shape;6800;p82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1" name="Google Shape;6801;p82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02" name="Google Shape;6802;p82"/>
          <p:cNvGrpSpPr/>
          <p:nvPr/>
        </p:nvGrpSpPr>
        <p:grpSpPr>
          <a:xfrm>
            <a:off x="4173790" y="3125895"/>
            <a:ext cx="339359" cy="339253"/>
            <a:chOff x="5642475" y="1435075"/>
            <a:chExt cx="481975" cy="481825"/>
          </a:xfrm>
        </p:grpSpPr>
        <p:sp>
          <p:nvSpPr>
            <p:cNvPr id="6803" name="Google Shape;6803;p82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4" name="Google Shape;6804;p82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5" name="Google Shape;6805;p82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06" name="Google Shape;6806;p82"/>
          <p:cNvGrpSpPr/>
          <p:nvPr/>
        </p:nvGrpSpPr>
        <p:grpSpPr>
          <a:xfrm>
            <a:off x="4588276" y="3125886"/>
            <a:ext cx="343759" cy="339271"/>
            <a:chOff x="6232000" y="1435050"/>
            <a:chExt cx="488225" cy="481850"/>
          </a:xfrm>
        </p:grpSpPr>
        <p:sp>
          <p:nvSpPr>
            <p:cNvPr id="6807" name="Google Shape;6807;p82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8" name="Google Shape;6808;p82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9" name="Google Shape;6809;p82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0" name="Google Shape;6810;p82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1" name="Google Shape;6811;p82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12" name="Google Shape;6812;p82"/>
          <p:cNvGrpSpPr/>
          <p:nvPr/>
        </p:nvGrpSpPr>
        <p:grpSpPr>
          <a:xfrm>
            <a:off x="849012" y="3539545"/>
            <a:ext cx="299929" cy="337792"/>
            <a:chOff x="924450" y="2028975"/>
            <a:chExt cx="425975" cy="479750"/>
          </a:xfrm>
        </p:grpSpPr>
        <p:sp>
          <p:nvSpPr>
            <p:cNvPr id="6813" name="Google Shape;6813;p82"/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4" name="Google Shape;6814;p82"/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5" name="Google Shape;6815;p82"/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16" name="Google Shape;6816;p82"/>
          <p:cNvGrpSpPr/>
          <p:nvPr/>
        </p:nvGrpSpPr>
        <p:grpSpPr>
          <a:xfrm>
            <a:off x="1661509" y="3559347"/>
            <a:ext cx="339306" cy="298186"/>
            <a:chOff x="2085450" y="2057100"/>
            <a:chExt cx="481900" cy="423500"/>
          </a:xfrm>
        </p:grpSpPr>
        <p:sp>
          <p:nvSpPr>
            <p:cNvPr id="6817" name="Google Shape;6817;p8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8" name="Google Shape;6818;p8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9" name="Google Shape;6819;p8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20" name="Google Shape;6820;p82"/>
          <p:cNvGrpSpPr/>
          <p:nvPr/>
        </p:nvGrpSpPr>
        <p:grpSpPr>
          <a:xfrm>
            <a:off x="2089442" y="3582592"/>
            <a:ext cx="339306" cy="251698"/>
            <a:chOff x="2678275" y="2090100"/>
            <a:chExt cx="481900" cy="357475"/>
          </a:xfrm>
        </p:grpSpPr>
        <p:sp>
          <p:nvSpPr>
            <p:cNvPr id="6821" name="Google Shape;6821;p82"/>
            <p:cNvSpPr/>
            <p:nvPr/>
          </p:nvSpPr>
          <p:spPr>
            <a:xfrm>
              <a:off x="289945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2" name="Google Shape;6822;p82"/>
            <p:cNvSpPr/>
            <p:nvPr/>
          </p:nvSpPr>
          <p:spPr>
            <a:xfrm>
              <a:off x="30924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3" name="Google Shape;6823;p82"/>
            <p:cNvSpPr/>
            <p:nvPr/>
          </p:nvSpPr>
          <p:spPr>
            <a:xfrm>
              <a:off x="2678350" y="2389425"/>
              <a:ext cx="481825" cy="58150"/>
            </a:xfrm>
            <a:custGeom>
              <a:avLst/>
              <a:gdLst/>
              <a:ahLst/>
              <a:cxnLst/>
              <a:rect l="l" t="t" r="r" b="b"/>
              <a:pathLst>
                <a:path w="19273" h="2326" extrusionOk="0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4" name="Google Shape;6824;p82"/>
            <p:cNvSpPr/>
            <p:nvPr/>
          </p:nvSpPr>
          <p:spPr>
            <a:xfrm>
              <a:off x="27066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5" name="Google Shape;6825;p82"/>
            <p:cNvSpPr/>
            <p:nvPr/>
          </p:nvSpPr>
          <p:spPr>
            <a:xfrm>
              <a:off x="2678275" y="2090100"/>
              <a:ext cx="481900" cy="271125"/>
            </a:xfrm>
            <a:custGeom>
              <a:avLst/>
              <a:gdLst/>
              <a:ahLst/>
              <a:cxnLst/>
              <a:rect l="l" t="t" r="r" b="b"/>
              <a:pathLst>
                <a:path w="19276" h="10845" extrusionOk="0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26" name="Google Shape;6826;p82"/>
          <p:cNvGrpSpPr/>
          <p:nvPr/>
        </p:nvGrpSpPr>
        <p:grpSpPr>
          <a:xfrm>
            <a:off x="2566646" y="3594790"/>
            <a:ext cx="219345" cy="227301"/>
            <a:chOff x="3357325" y="2093500"/>
            <a:chExt cx="311525" cy="322825"/>
          </a:xfrm>
        </p:grpSpPr>
        <p:sp>
          <p:nvSpPr>
            <p:cNvPr id="6827" name="Google Shape;6827;p82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8" name="Google Shape;6828;p82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9" name="Google Shape;6829;p82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830" name="Google Shape;6830;p82"/>
          <p:cNvSpPr/>
          <p:nvPr/>
        </p:nvSpPr>
        <p:spPr>
          <a:xfrm>
            <a:off x="2921919" y="3550464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831" name="Google Shape;6831;p82"/>
          <p:cNvGrpSpPr/>
          <p:nvPr/>
        </p:nvGrpSpPr>
        <p:grpSpPr>
          <a:xfrm>
            <a:off x="3360836" y="3538814"/>
            <a:ext cx="292078" cy="339253"/>
            <a:chOff x="4492800" y="2027925"/>
            <a:chExt cx="414825" cy="481825"/>
          </a:xfrm>
        </p:grpSpPr>
        <p:sp>
          <p:nvSpPr>
            <p:cNvPr id="6832" name="Google Shape;6832;p82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3" name="Google Shape;6833;p82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34" name="Google Shape;6834;p82"/>
          <p:cNvGrpSpPr/>
          <p:nvPr/>
        </p:nvGrpSpPr>
        <p:grpSpPr>
          <a:xfrm>
            <a:off x="3759928" y="3538805"/>
            <a:ext cx="339200" cy="339271"/>
            <a:chOff x="5049725" y="2027900"/>
            <a:chExt cx="481750" cy="481850"/>
          </a:xfrm>
        </p:grpSpPr>
        <p:sp>
          <p:nvSpPr>
            <p:cNvPr id="6835" name="Google Shape;6835;p82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6" name="Google Shape;6836;p82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7" name="Google Shape;6837;p82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8" name="Google Shape;6838;p82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9" name="Google Shape;6839;p82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0" name="Google Shape;6840;p82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1" name="Google Shape;6841;p82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2" name="Google Shape;6842;p82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43" name="Google Shape;6843;p82"/>
          <p:cNvGrpSpPr/>
          <p:nvPr/>
        </p:nvGrpSpPr>
        <p:grpSpPr>
          <a:xfrm>
            <a:off x="4233524" y="3538893"/>
            <a:ext cx="219890" cy="339095"/>
            <a:chOff x="5726350" y="2028150"/>
            <a:chExt cx="312300" cy="481600"/>
          </a:xfrm>
        </p:grpSpPr>
        <p:sp>
          <p:nvSpPr>
            <p:cNvPr id="6844" name="Google Shape;6844;p82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5" name="Google Shape;6845;p82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6" name="Google Shape;6846;p82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47" name="Google Shape;6847;p82"/>
          <p:cNvGrpSpPr/>
          <p:nvPr/>
        </p:nvGrpSpPr>
        <p:grpSpPr>
          <a:xfrm>
            <a:off x="4593715" y="3542000"/>
            <a:ext cx="332881" cy="332881"/>
            <a:chOff x="6239925" y="2032450"/>
            <a:chExt cx="472775" cy="472775"/>
          </a:xfrm>
        </p:grpSpPr>
        <p:sp>
          <p:nvSpPr>
            <p:cNvPr id="6848" name="Google Shape;6848;p82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9" name="Google Shape;6849;p82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50" name="Google Shape;6850;p82"/>
          <p:cNvGrpSpPr/>
          <p:nvPr/>
        </p:nvGrpSpPr>
        <p:grpSpPr>
          <a:xfrm>
            <a:off x="5042807" y="2364092"/>
            <a:ext cx="334641" cy="185425"/>
            <a:chOff x="903075" y="2730000"/>
            <a:chExt cx="475275" cy="263350"/>
          </a:xfrm>
        </p:grpSpPr>
        <p:sp>
          <p:nvSpPr>
            <p:cNvPr id="6851" name="Google Shape;6851;p82"/>
            <p:cNvSpPr/>
            <p:nvPr/>
          </p:nvSpPr>
          <p:spPr>
            <a:xfrm>
              <a:off x="986725" y="2807325"/>
              <a:ext cx="308000" cy="108800"/>
            </a:xfrm>
            <a:custGeom>
              <a:avLst/>
              <a:gdLst/>
              <a:ahLst/>
              <a:cxnLst/>
              <a:rect l="l" t="t" r="r" b="b"/>
              <a:pathLst>
                <a:path w="12320" h="4352" extrusionOk="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2" name="Google Shape;6852;p82"/>
            <p:cNvSpPr/>
            <p:nvPr/>
          </p:nvSpPr>
          <p:spPr>
            <a:xfrm>
              <a:off x="1126675" y="2847600"/>
              <a:ext cx="28100" cy="28175"/>
            </a:xfrm>
            <a:custGeom>
              <a:avLst/>
              <a:gdLst/>
              <a:ahLst/>
              <a:cxnLst/>
              <a:rect l="l" t="t" r="r" b="b"/>
              <a:pathLst>
                <a:path w="1124" h="1127" extrusionOk="0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3" name="Google Shape;6853;p82"/>
            <p:cNvSpPr/>
            <p:nvPr/>
          </p:nvSpPr>
          <p:spPr>
            <a:xfrm>
              <a:off x="903075" y="2730000"/>
              <a:ext cx="475275" cy="263350"/>
            </a:xfrm>
            <a:custGeom>
              <a:avLst/>
              <a:gdLst/>
              <a:ahLst/>
              <a:cxnLst/>
              <a:rect l="l" t="t" r="r" b="b"/>
              <a:pathLst>
                <a:path w="19011" h="10534" extrusionOk="0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54" name="Google Shape;6854;p82"/>
          <p:cNvGrpSpPr/>
          <p:nvPr/>
        </p:nvGrpSpPr>
        <p:grpSpPr>
          <a:xfrm>
            <a:off x="1247198" y="3538814"/>
            <a:ext cx="339253" cy="339253"/>
            <a:chOff x="1492675" y="2027925"/>
            <a:chExt cx="481825" cy="481825"/>
          </a:xfrm>
        </p:grpSpPr>
        <p:sp>
          <p:nvSpPr>
            <p:cNvPr id="6855" name="Google Shape;6855;p82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6" name="Google Shape;6856;p82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7" name="Google Shape;6857;p82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8" name="Google Shape;6858;p82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9" name="Google Shape;6859;p82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60" name="Google Shape;6860;p82"/>
          <p:cNvGrpSpPr/>
          <p:nvPr/>
        </p:nvGrpSpPr>
        <p:grpSpPr>
          <a:xfrm>
            <a:off x="5473575" y="2287178"/>
            <a:ext cx="339253" cy="339253"/>
            <a:chOff x="1492675" y="2620775"/>
            <a:chExt cx="481825" cy="481825"/>
          </a:xfrm>
        </p:grpSpPr>
        <p:sp>
          <p:nvSpPr>
            <p:cNvPr id="6861" name="Google Shape;6861;p82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62" name="Google Shape;6862;p82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863" name="Google Shape;6863;p82"/>
          <p:cNvSpPr/>
          <p:nvPr/>
        </p:nvSpPr>
        <p:spPr>
          <a:xfrm>
            <a:off x="5873522" y="2287094"/>
            <a:ext cx="352508" cy="339253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864" name="Google Shape;6864;p82"/>
          <p:cNvGrpSpPr/>
          <p:nvPr/>
        </p:nvGrpSpPr>
        <p:grpSpPr>
          <a:xfrm>
            <a:off x="6297328" y="2303161"/>
            <a:ext cx="333585" cy="307287"/>
            <a:chOff x="2682350" y="2643425"/>
            <a:chExt cx="473775" cy="436425"/>
          </a:xfrm>
        </p:grpSpPr>
        <p:sp>
          <p:nvSpPr>
            <p:cNvPr id="6865" name="Google Shape;6865;p82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66" name="Google Shape;6866;p82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67" name="Google Shape;6867;p82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68" name="Google Shape;6868;p82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69" name="Google Shape;6869;p82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0" name="Google Shape;6870;p82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1" name="Google Shape;6871;p82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72" name="Google Shape;6872;p82"/>
          <p:cNvGrpSpPr/>
          <p:nvPr/>
        </p:nvGrpSpPr>
        <p:grpSpPr>
          <a:xfrm>
            <a:off x="6762818" y="2287178"/>
            <a:ext cx="238531" cy="339253"/>
            <a:chOff x="3342725" y="2620775"/>
            <a:chExt cx="338775" cy="481825"/>
          </a:xfrm>
        </p:grpSpPr>
        <p:sp>
          <p:nvSpPr>
            <p:cNvPr id="6873" name="Google Shape;6873;p82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4" name="Google Shape;6874;p82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5" name="Google Shape;6875;p82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76" name="Google Shape;6876;p82"/>
          <p:cNvGrpSpPr/>
          <p:nvPr/>
        </p:nvGrpSpPr>
        <p:grpSpPr>
          <a:xfrm>
            <a:off x="7156568" y="2287178"/>
            <a:ext cx="278296" cy="339253"/>
            <a:chOff x="3907325" y="2620775"/>
            <a:chExt cx="395250" cy="481825"/>
          </a:xfrm>
        </p:grpSpPr>
        <p:sp>
          <p:nvSpPr>
            <p:cNvPr id="6877" name="Google Shape;6877;p82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8" name="Google Shape;6878;p82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9" name="Google Shape;6879;p82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0" name="Google Shape;6880;p82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81" name="Google Shape;6881;p82"/>
          <p:cNvGrpSpPr/>
          <p:nvPr/>
        </p:nvGrpSpPr>
        <p:grpSpPr>
          <a:xfrm>
            <a:off x="7549755" y="2297783"/>
            <a:ext cx="339253" cy="318042"/>
            <a:chOff x="4456875" y="2635825"/>
            <a:chExt cx="481825" cy="451700"/>
          </a:xfrm>
        </p:grpSpPr>
        <p:sp>
          <p:nvSpPr>
            <p:cNvPr id="6882" name="Google Shape;6882;p82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3" name="Google Shape;6883;p82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4" name="Google Shape;6884;p82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5" name="Google Shape;6885;p82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6" name="Google Shape;6886;p82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7" name="Google Shape;6887;p82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88" name="Google Shape;6888;p82"/>
          <p:cNvGrpSpPr/>
          <p:nvPr/>
        </p:nvGrpSpPr>
        <p:grpSpPr>
          <a:xfrm>
            <a:off x="7974679" y="2297783"/>
            <a:ext cx="339253" cy="318042"/>
            <a:chOff x="5049725" y="2635825"/>
            <a:chExt cx="481825" cy="451700"/>
          </a:xfrm>
        </p:grpSpPr>
        <p:sp>
          <p:nvSpPr>
            <p:cNvPr id="6889" name="Google Shape;6889;p8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0" name="Google Shape;6890;p8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1" name="Google Shape;6891;p8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92" name="Google Shape;6892;p82"/>
          <p:cNvGrpSpPr/>
          <p:nvPr/>
        </p:nvGrpSpPr>
        <p:grpSpPr>
          <a:xfrm>
            <a:off x="2375386" y="3952243"/>
            <a:ext cx="338566" cy="338373"/>
            <a:chOff x="5643000" y="2621375"/>
            <a:chExt cx="480850" cy="480575"/>
          </a:xfrm>
        </p:grpSpPr>
        <p:sp>
          <p:nvSpPr>
            <p:cNvPr id="6893" name="Google Shape;6893;p82"/>
            <p:cNvSpPr/>
            <p:nvPr/>
          </p:nvSpPr>
          <p:spPr>
            <a:xfrm>
              <a:off x="5837150" y="2812950"/>
              <a:ext cx="92625" cy="88125"/>
            </a:xfrm>
            <a:custGeom>
              <a:avLst/>
              <a:gdLst/>
              <a:ahLst/>
              <a:cxnLst/>
              <a:rect l="l" t="t" r="r" b="b"/>
              <a:pathLst>
                <a:path w="3705" h="3525" extrusionOk="0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4" name="Google Shape;6894;p82"/>
            <p:cNvSpPr/>
            <p:nvPr/>
          </p:nvSpPr>
          <p:spPr>
            <a:xfrm>
              <a:off x="5643000" y="2631975"/>
              <a:ext cx="480850" cy="469975"/>
            </a:xfrm>
            <a:custGeom>
              <a:avLst/>
              <a:gdLst/>
              <a:ahLst/>
              <a:cxnLst/>
              <a:rect l="l" t="t" r="r" b="b"/>
              <a:pathLst>
                <a:path w="19234" h="18799" extrusionOk="0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5" name="Google Shape;6895;p82"/>
            <p:cNvSpPr/>
            <p:nvPr/>
          </p:nvSpPr>
          <p:spPr>
            <a:xfrm>
              <a:off x="6041550" y="2749725"/>
              <a:ext cx="79750" cy="95025"/>
            </a:xfrm>
            <a:custGeom>
              <a:avLst/>
              <a:gdLst/>
              <a:ahLst/>
              <a:cxnLst/>
              <a:rect l="l" t="t" r="r" b="b"/>
              <a:pathLst>
                <a:path w="3190" h="3801" extrusionOk="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6" name="Google Shape;6896;p82"/>
            <p:cNvSpPr/>
            <p:nvPr/>
          </p:nvSpPr>
          <p:spPr>
            <a:xfrm>
              <a:off x="5963025" y="2996125"/>
              <a:ext cx="92625" cy="81175"/>
            </a:xfrm>
            <a:custGeom>
              <a:avLst/>
              <a:gdLst/>
              <a:ahLst/>
              <a:cxnLst/>
              <a:rect l="l" t="t" r="r" b="b"/>
              <a:pathLst>
                <a:path w="3705" h="3247" extrusionOk="0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7" name="Google Shape;6897;p82"/>
            <p:cNvSpPr/>
            <p:nvPr/>
          </p:nvSpPr>
          <p:spPr>
            <a:xfrm>
              <a:off x="5711225" y="2996200"/>
              <a:ext cx="92600" cy="81100"/>
            </a:xfrm>
            <a:custGeom>
              <a:avLst/>
              <a:gdLst/>
              <a:ahLst/>
              <a:cxnLst/>
              <a:rect l="l" t="t" r="r" b="b"/>
              <a:pathLst>
                <a:path w="3704" h="3244" extrusionOk="0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8" name="Google Shape;6898;p82"/>
            <p:cNvSpPr/>
            <p:nvPr/>
          </p:nvSpPr>
          <p:spPr>
            <a:xfrm>
              <a:off x="5645575" y="2749725"/>
              <a:ext cx="79825" cy="95100"/>
            </a:xfrm>
            <a:custGeom>
              <a:avLst/>
              <a:gdLst/>
              <a:ahLst/>
              <a:cxnLst/>
              <a:rect l="l" t="t" r="r" b="b"/>
              <a:pathLst>
                <a:path w="3193" h="3804" extrusionOk="0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9" name="Google Shape;6899;p82"/>
            <p:cNvSpPr/>
            <p:nvPr/>
          </p:nvSpPr>
          <p:spPr>
            <a:xfrm>
              <a:off x="5836025" y="2621375"/>
              <a:ext cx="94800" cy="74100"/>
            </a:xfrm>
            <a:custGeom>
              <a:avLst/>
              <a:gdLst/>
              <a:ahLst/>
              <a:cxnLst/>
              <a:rect l="l" t="t" r="r" b="b"/>
              <a:pathLst>
                <a:path w="3792" h="2964" extrusionOk="0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00" name="Google Shape;6900;p82"/>
          <p:cNvGrpSpPr/>
          <p:nvPr/>
        </p:nvGrpSpPr>
        <p:grpSpPr>
          <a:xfrm>
            <a:off x="4192782" y="3951803"/>
            <a:ext cx="339359" cy="339253"/>
            <a:chOff x="6235250" y="2620775"/>
            <a:chExt cx="481975" cy="481825"/>
          </a:xfrm>
        </p:grpSpPr>
        <p:sp>
          <p:nvSpPr>
            <p:cNvPr id="6901" name="Google Shape;6901;p82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02" name="Google Shape;6902;p82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03" name="Google Shape;6903;p82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04" name="Google Shape;6904;p82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05" name="Google Shape;6905;p82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906" name="Google Shape;6906;p82"/>
          <p:cNvSpPr/>
          <p:nvPr/>
        </p:nvSpPr>
        <p:spPr>
          <a:xfrm>
            <a:off x="5037584" y="2720693"/>
            <a:ext cx="345027" cy="32029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907" name="Google Shape;6907;p82"/>
          <p:cNvGrpSpPr/>
          <p:nvPr/>
        </p:nvGrpSpPr>
        <p:grpSpPr>
          <a:xfrm>
            <a:off x="5472652" y="2711317"/>
            <a:ext cx="341101" cy="339253"/>
            <a:chOff x="1535000" y="3223325"/>
            <a:chExt cx="484450" cy="481825"/>
          </a:xfrm>
        </p:grpSpPr>
        <p:sp>
          <p:nvSpPr>
            <p:cNvPr id="6908" name="Google Shape;6908;p82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09" name="Google Shape;6909;p82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10" name="Google Shape;6910;p82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11" name="Google Shape;6911;p82"/>
          <p:cNvGrpSpPr/>
          <p:nvPr/>
        </p:nvGrpSpPr>
        <p:grpSpPr>
          <a:xfrm>
            <a:off x="5880219" y="2746618"/>
            <a:ext cx="339253" cy="268649"/>
            <a:chOff x="2085525" y="3263750"/>
            <a:chExt cx="481825" cy="381550"/>
          </a:xfrm>
        </p:grpSpPr>
        <p:sp>
          <p:nvSpPr>
            <p:cNvPr id="6912" name="Google Shape;6912;p82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13" name="Google Shape;6913;p82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914" name="Google Shape;6914;p82"/>
          <p:cNvSpPr/>
          <p:nvPr/>
        </p:nvSpPr>
        <p:spPr>
          <a:xfrm>
            <a:off x="6294404" y="2778690"/>
            <a:ext cx="339253" cy="204295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915" name="Google Shape;6915;p82"/>
          <p:cNvGrpSpPr/>
          <p:nvPr/>
        </p:nvGrpSpPr>
        <p:grpSpPr>
          <a:xfrm>
            <a:off x="6711982" y="2711308"/>
            <a:ext cx="340204" cy="339271"/>
            <a:chOff x="3270450" y="3213625"/>
            <a:chExt cx="483175" cy="481850"/>
          </a:xfrm>
        </p:grpSpPr>
        <p:sp>
          <p:nvSpPr>
            <p:cNvPr id="6916" name="Google Shape;6916;p82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17" name="Google Shape;6917;p82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18" name="Google Shape;6918;p82"/>
          <p:cNvGrpSpPr/>
          <p:nvPr/>
        </p:nvGrpSpPr>
        <p:grpSpPr>
          <a:xfrm>
            <a:off x="7211250" y="2711317"/>
            <a:ext cx="168931" cy="339253"/>
            <a:chOff x="3984950" y="3213600"/>
            <a:chExt cx="239925" cy="481825"/>
          </a:xfrm>
        </p:grpSpPr>
        <p:sp>
          <p:nvSpPr>
            <p:cNvPr id="6919" name="Google Shape;6919;p82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20" name="Google Shape;6920;p82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921" name="Google Shape;6921;p82"/>
          <p:cNvSpPr/>
          <p:nvPr/>
        </p:nvSpPr>
        <p:spPr>
          <a:xfrm>
            <a:off x="7549578" y="2711214"/>
            <a:ext cx="339306" cy="339253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922" name="Google Shape;6922;p82"/>
          <p:cNvSpPr/>
          <p:nvPr/>
        </p:nvSpPr>
        <p:spPr>
          <a:xfrm>
            <a:off x="7974508" y="2731069"/>
            <a:ext cx="339253" cy="299542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923" name="Google Shape;6923;p82"/>
          <p:cNvGrpSpPr/>
          <p:nvPr/>
        </p:nvGrpSpPr>
        <p:grpSpPr>
          <a:xfrm>
            <a:off x="1874281" y="3981487"/>
            <a:ext cx="355218" cy="279880"/>
            <a:chOff x="5629975" y="3255775"/>
            <a:chExt cx="504500" cy="397500"/>
          </a:xfrm>
        </p:grpSpPr>
        <p:sp>
          <p:nvSpPr>
            <p:cNvPr id="6924" name="Google Shape;6924;p82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25" name="Google Shape;6925;p82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26" name="Google Shape;6926;p82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27" name="Google Shape;6927;p82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28" name="Google Shape;6928;p82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29" name="Google Shape;6929;p82"/>
          <p:cNvGrpSpPr/>
          <p:nvPr/>
        </p:nvGrpSpPr>
        <p:grpSpPr>
          <a:xfrm>
            <a:off x="3755839" y="3981593"/>
            <a:ext cx="340256" cy="279669"/>
            <a:chOff x="6234950" y="3255925"/>
            <a:chExt cx="483250" cy="397200"/>
          </a:xfrm>
        </p:grpSpPr>
        <p:sp>
          <p:nvSpPr>
            <p:cNvPr id="6930" name="Google Shape;6930;p82"/>
            <p:cNvSpPr/>
            <p:nvPr/>
          </p:nvSpPr>
          <p:spPr>
            <a:xfrm>
              <a:off x="6444675" y="3255925"/>
              <a:ext cx="128300" cy="90200"/>
            </a:xfrm>
            <a:custGeom>
              <a:avLst/>
              <a:gdLst/>
              <a:ahLst/>
              <a:cxnLst/>
              <a:rect l="l" t="t" r="r" b="b"/>
              <a:pathLst>
                <a:path w="5132" h="3608" extrusionOk="0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1" name="Google Shape;6931;p82"/>
            <p:cNvSpPr/>
            <p:nvPr/>
          </p:nvSpPr>
          <p:spPr>
            <a:xfrm>
              <a:off x="6444750" y="3563200"/>
              <a:ext cx="128225" cy="89925"/>
            </a:xfrm>
            <a:custGeom>
              <a:avLst/>
              <a:gdLst/>
              <a:ahLst/>
              <a:cxnLst/>
              <a:rect l="l" t="t" r="r" b="b"/>
              <a:pathLst>
                <a:path w="5129" h="3597" extrusionOk="0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2" name="Google Shape;6932;p82"/>
            <p:cNvSpPr/>
            <p:nvPr/>
          </p:nvSpPr>
          <p:spPr>
            <a:xfrm>
              <a:off x="6375350" y="3355650"/>
              <a:ext cx="244750" cy="197650"/>
            </a:xfrm>
            <a:custGeom>
              <a:avLst/>
              <a:gdLst/>
              <a:ahLst/>
              <a:cxnLst/>
              <a:rect l="l" t="t" r="r" b="b"/>
              <a:pathLst>
                <a:path w="9790" h="7906" extrusionOk="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3" name="Google Shape;6933;p82"/>
            <p:cNvSpPr/>
            <p:nvPr/>
          </p:nvSpPr>
          <p:spPr>
            <a:xfrm>
              <a:off x="6587875" y="3385100"/>
              <a:ext cx="130325" cy="140500"/>
            </a:xfrm>
            <a:custGeom>
              <a:avLst/>
              <a:gdLst/>
              <a:ahLst/>
              <a:cxnLst/>
              <a:rect l="l" t="t" r="r" b="b"/>
              <a:pathLst>
                <a:path w="5213" h="5620" extrusionOk="0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4" name="Google Shape;6934;p82"/>
            <p:cNvSpPr/>
            <p:nvPr/>
          </p:nvSpPr>
          <p:spPr>
            <a:xfrm>
              <a:off x="6234950" y="3469100"/>
              <a:ext cx="165050" cy="141200"/>
            </a:xfrm>
            <a:custGeom>
              <a:avLst/>
              <a:gdLst/>
              <a:ahLst/>
              <a:cxnLst/>
              <a:rect l="l" t="t" r="r" b="b"/>
              <a:pathLst>
                <a:path w="6602" h="5648" extrusionOk="0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5" name="Google Shape;6935;p82"/>
            <p:cNvSpPr/>
            <p:nvPr/>
          </p:nvSpPr>
          <p:spPr>
            <a:xfrm>
              <a:off x="6234950" y="3299725"/>
              <a:ext cx="165050" cy="141175"/>
            </a:xfrm>
            <a:custGeom>
              <a:avLst/>
              <a:gdLst/>
              <a:ahLst/>
              <a:cxnLst/>
              <a:rect l="l" t="t" r="r" b="b"/>
              <a:pathLst>
                <a:path w="6602" h="5647" extrusionOk="0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36" name="Google Shape;6936;p82"/>
          <p:cNvGrpSpPr/>
          <p:nvPr/>
        </p:nvGrpSpPr>
        <p:grpSpPr>
          <a:xfrm>
            <a:off x="5051107" y="3125970"/>
            <a:ext cx="318042" cy="339253"/>
            <a:chOff x="914900" y="3806450"/>
            <a:chExt cx="451700" cy="481825"/>
          </a:xfrm>
        </p:grpSpPr>
        <p:sp>
          <p:nvSpPr>
            <p:cNvPr id="6937" name="Google Shape;6937;p82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8" name="Google Shape;6938;p82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9" name="Google Shape;6939;p82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0" name="Google Shape;6940;p82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1" name="Google Shape;6941;p82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42" name="Google Shape;6942;p82"/>
          <p:cNvGrpSpPr/>
          <p:nvPr/>
        </p:nvGrpSpPr>
        <p:grpSpPr>
          <a:xfrm>
            <a:off x="5470028" y="3125785"/>
            <a:ext cx="346347" cy="339623"/>
            <a:chOff x="1490050" y="3805975"/>
            <a:chExt cx="491900" cy="482350"/>
          </a:xfrm>
        </p:grpSpPr>
        <p:sp>
          <p:nvSpPr>
            <p:cNvPr id="6943" name="Google Shape;6943;p82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4" name="Google Shape;6944;p82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5" name="Google Shape;6945;p82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6" name="Google Shape;6946;p82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47" name="Google Shape;6947;p82"/>
          <p:cNvGrpSpPr/>
          <p:nvPr/>
        </p:nvGrpSpPr>
        <p:grpSpPr>
          <a:xfrm>
            <a:off x="5893896" y="3125970"/>
            <a:ext cx="311899" cy="339253"/>
            <a:chOff x="2104275" y="3806450"/>
            <a:chExt cx="442975" cy="481825"/>
          </a:xfrm>
        </p:grpSpPr>
        <p:sp>
          <p:nvSpPr>
            <p:cNvPr id="6948" name="Google Shape;6948;p82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9" name="Google Shape;6949;p82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50" name="Google Shape;6950;p82"/>
          <p:cNvGrpSpPr/>
          <p:nvPr/>
        </p:nvGrpSpPr>
        <p:grpSpPr>
          <a:xfrm>
            <a:off x="6317413" y="3125970"/>
            <a:ext cx="293416" cy="339253"/>
            <a:chOff x="2710875" y="3806450"/>
            <a:chExt cx="416725" cy="481825"/>
          </a:xfrm>
        </p:grpSpPr>
        <p:sp>
          <p:nvSpPr>
            <p:cNvPr id="6951" name="Google Shape;6951;p82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52" name="Google Shape;6952;p82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53" name="Google Shape;6953;p82"/>
          <p:cNvGrpSpPr/>
          <p:nvPr/>
        </p:nvGrpSpPr>
        <p:grpSpPr>
          <a:xfrm>
            <a:off x="6712457" y="3166412"/>
            <a:ext cx="339253" cy="258369"/>
            <a:chOff x="3271200" y="3863875"/>
            <a:chExt cx="481825" cy="366950"/>
          </a:xfrm>
        </p:grpSpPr>
        <p:sp>
          <p:nvSpPr>
            <p:cNvPr id="6954" name="Google Shape;6954;p82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55" name="Google Shape;6955;p82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56" name="Google Shape;6956;p82"/>
          <p:cNvGrpSpPr/>
          <p:nvPr/>
        </p:nvGrpSpPr>
        <p:grpSpPr>
          <a:xfrm>
            <a:off x="7147952" y="3126199"/>
            <a:ext cx="295528" cy="338795"/>
            <a:chOff x="3895050" y="3806775"/>
            <a:chExt cx="419725" cy="481175"/>
          </a:xfrm>
        </p:grpSpPr>
        <p:sp>
          <p:nvSpPr>
            <p:cNvPr id="6957" name="Google Shape;6957;p82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58" name="Google Shape;6958;p82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59" name="Google Shape;6959;p82"/>
          <p:cNvGrpSpPr/>
          <p:nvPr/>
        </p:nvGrpSpPr>
        <p:grpSpPr>
          <a:xfrm>
            <a:off x="7551234" y="3125979"/>
            <a:ext cx="336296" cy="339235"/>
            <a:chOff x="4464775" y="3806475"/>
            <a:chExt cx="477625" cy="481800"/>
          </a:xfrm>
        </p:grpSpPr>
        <p:sp>
          <p:nvSpPr>
            <p:cNvPr id="6960" name="Google Shape;6960;p82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1" name="Google Shape;6961;p82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2" name="Google Shape;6962;p82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3" name="Google Shape;6963;p82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4" name="Google Shape;6964;p82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5" name="Google Shape;6965;p82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66" name="Google Shape;6966;p82"/>
          <p:cNvGrpSpPr/>
          <p:nvPr/>
        </p:nvGrpSpPr>
        <p:grpSpPr>
          <a:xfrm>
            <a:off x="7974679" y="3125970"/>
            <a:ext cx="339253" cy="339253"/>
            <a:chOff x="5049725" y="3806450"/>
            <a:chExt cx="481825" cy="481825"/>
          </a:xfrm>
        </p:grpSpPr>
        <p:sp>
          <p:nvSpPr>
            <p:cNvPr id="6967" name="Google Shape;6967;p82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8" name="Google Shape;6968;p82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9" name="Google Shape;6969;p82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70" name="Google Shape;6970;p82"/>
          <p:cNvGrpSpPr/>
          <p:nvPr/>
        </p:nvGrpSpPr>
        <p:grpSpPr>
          <a:xfrm>
            <a:off x="1461983" y="3951798"/>
            <a:ext cx="339253" cy="339253"/>
            <a:chOff x="5651375" y="3806450"/>
            <a:chExt cx="481825" cy="481825"/>
          </a:xfrm>
        </p:grpSpPr>
        <p:sp>
          <p:nvSpPr>
            <p:cNvPr id="6971" name="Google Shape;6971;p82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72" name="Google Shape;6972;p82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73" name="Google Shape;6973;p82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74" name="Google Shape;6974;p82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75" name="Google Shape;6975;p82"/>
          <p:cNvGrpSpPr/>
          <p:nvPr/>
        </p:nvGrpSpPr>
        <p:grpSpPr>
          <a:xfrm>
            <a:off x="3360663" y="3953787"/>
            <a:ext cx="298503" cy="335275"/>
            <a:chOff x="6264300" y="3809300"/>
            <a:chExt cx="423950" cy="476175"/>
          </a:xfrm>
        </p:grpSpPr>
        <p:sp>
          <p:nvSpPr>
            <p:cNvPr id="6976" name="Google Shape;6976;p82"/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77" name="Google Shape;6977;p82"/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78" name="Google Shape;6978;p82"/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79" name="Google Shape;6979;p82"/>
          <p:cNvGrpSpPr/>
          <p:nvPr/>
        </p:nvGrpSpPr>
        <p:grpSpPr>
          <a:xfrm>
            <a:off x="5039841" y="3538881"/>
            <a:ext cx="340573" cy="339271"/>
            <a:chOff x="898875" y="4399275"/>
            <a:chExt cx="483700" cy="481850"/>
          </a:xfrm>
        </p:grpSpPr>
        <p:sp>
          <p:nvSpPr>
            <p:cNvPr id="6980" name="Google Shape;6980;p82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1" name="Google Shape;6981;p82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2" name="Google Shape;6982;p82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3" name="Google Shape;6983;p82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4" name="Google Shape;6984;p82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5" name="Google Shape;6985;p82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6" name="Google Shape;6986;p82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7" name="Google Shape;6987;p82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88" name="Google Shape;6988;p82"/>
          <p:cNvGrpSpPr/>
          <p:nvPr/>
        </p:nvGrpSpPr>
        <p:grpSpPr>
          <a:xfrm>
            <a:off x="5473575" y="3554133"/>
            <a:ext cx="339253" cy="308765"/>
            <a:chOff x="1492675" y="4420975"/>
            <a:chExt cx="481825" cy="438525"/>
          </a:xfrm>
        </p:grpSpPr>
        <p:sp>
          <p:nvSpPr>
            <p:cNvPr id="6989" name="Google Shape;6989;p82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0" name="Google Shape;6990;p82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1" name="Google Shape;6991;p82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2" name="Google Shape;6992;p82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3" name="Google Shape;6993;p82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94" name="Google Shape;6994;p82"/>
          <p:cNvGrpSpPr/>
          <p:nvPr/>
        </p:nvGrpSpPr>
        <p:grpSpPr>
          <a:xfrm>
            <a:off x="5878556" y="3539558"/>
            <a:ext cx="342580" cy="337915"/>
            <a:chOff x="2084100" y="4400250"/>
            <a:chExt cx="486550" cy="479925"/>
          </a:xfrm>
        </p:grpSpPr>
        <p:sp>
          <p:nvSpPr>
            <p:cNvPr id="6995" name="Google Shape;6995;p82"/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6" name="Google Shape;6996;p82"/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7" name="Google Shape;6997;p82"/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8" name="Google Shape;6998;p82"/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9" name="Google Shape;6999;p82"/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0" name="Google Shape;7000;p82"/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01" name="Google Shape;7001;p82"/>
          <p:cNvGrpSpPr/>
          <p:nvPr/>
        </p:nvGrpSpPr>
        <p:grpSpPr>
          <a:xfrm>
            <a:off x="6315036" y="3538907"/>
            <a:ext cx="298169" cy="339218"/>
            <a:chOff x="2707950" y="4399325"/>
            <a:chExt cx="423475" cy="481775"/>
          </a:xfrm>
        </p:grpSpPr>
        <p:sp>
          <p:nvSpPr>
            <p:cNvPr id="7002" name="Google Shape;7002;p82"/>
            <p:cNvSpPr/>
            <p:nvPr/>
          </p:nvSpPr>
          <p:spPr>
            <a:xfrm>
              <a:off x="2905550" y="4515000"/>
              <a:ext cx="28275" cy="366100"/>
            </a:xfrm>
            <a:custGeom>
              <a:avLst/>
              <a:gdLst/>
              <a:ahLst/>
              <a:cxnLst/>
              <a:rect l="l" t="t" r="r" b="b"/>
              <a:pathLst>
                <a:path w="1131" h="14644" extrusionOk="0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3" name="Google Shape;7003;p82"/>
            <p:cNvSpPr/>
            <p:nvPr/>
          </p:nvSpPr>
          <p:spPr>
            <a:xfrm>
              <a:off x="296202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4" name="Google Shape;7004;p82"/>
            <p:cNvSpPr/>
            <p:nvPr/>
          </p:nvSpPr>
          <p:spPr>
            <a:xfrm>
              <a:off x="296202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5" name="Google Shape;7005;p82"/>
            <p:cNvSpPr/>
            <p:nvPr/>
          </p:nvSpPr>
          <p:spPr>
            <a:xfrm>
              <a:off x="273617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6" name="Google Shape;7006;p82"/>
            <p:cNvSpPr/>
            <p:nvPr/>
          </p:nvSpPr>
          <p:spPr>
            <a:xfrm>
              <a:off x="273617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7" name="Google Shape;7007;p82"/>
            <p:cNvSpPr/>
            <p:nvPr/>
          </p:nvSpPr>
          <p:spPr>
            <a:xfrm>
              <a:off x="2707950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8" name="Google Shape;7008;p82"/>
            <p:cNvSpPr/>
            <p:nvPr/>
          </p:nvSpPr>
          <p:spPr>
            <a:xfrm>
              <a:off x="273617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9" name="Google Shape;7009;p82"/>
            <p:cNvSpPr/>
            <p:nvPr/>
          </p:nvSpPr>
          <p:spPr>
            <a:xfrm>
              <a:off x="2850525" y="4430375"/>
              <a:ext cx="138325" cy="56500"/>
            </a:xfrm>
            <a:custGeom>
              <a:avLst/>
              <a:gdLst/>
              <a:ahLst/>
              <a:cxnLst/>
              <a:rect l="l" t="t" r="r" b="b"/>
              <a:pathLst>
                <a:path w="5533" h="2260" extrusionOk="0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0" name="Google Shape;7010;p82"/>
            <p:cNvSpPr/>
            <p:nvPr/>
          </p:nvSpPr>
          <p:spPr>
            <a:xfrm>
              <a:off x="2974300" y="4399350"/>
              <a:ext cx="129650" cy="87525"/>
            </a:xfrm>
            <a:custGeom>
              <a:avLst/>
              <a:gdLst/>
              <a:ahLst/>
              <a:cxnLst/>
              <a:rect l="l" t="t" r="r" b="b"/>
              <a:pathLst>
                <a:path w="5186" h="3501" extrusionOk="0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1" name="Google Shape;7011;p82"/>
            <p:cNvSpPr/>
            <p:nvPr/>
          </p:nvSpPr>
          <p:spPr>
            <a:xfrm>
              <a:off x="2735425" y="4399325"/>
              <a:ext cx="129650" cy="87475"/>
            </a:xfrm>
            <a:custGeom>
              <a:avLst/>
              <a:gdLst/>
              <a:ahLst/>
              <a:cxnLst/>
              <a:rect l="l" t="t" r="r" b="b"/>
              <a:pathLst>
                <a:path w="5186" h="3499" extrusionOk="0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2" name="Google Shape;7012;p82"/>
            <p:cNvSpPr/>
            <p:nvPr/>
          </p:nvSpPr>
          <p:spPr>
            <a:xfrm>
              <a:off x="2962025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3" name="Google Shape;7013;p82"/>
            <p:cNvSpPr/>
            <p:nvPr/>
          </p:nvSpPr>
          <p:spPr>
            <a:xfrm>
              <a:off x="296202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14" name="Google Shape;7014;p82"/>
          <p:cNvGrpSpPr/>
          <p:nvPr/>
        </p:nvGrpSpPr>
        <p:grpSpPr>
          <a:xfrm>
            <a:off x="6744555" y="3538881"/>
            <a:ext cx="275057" cy="339271"/>
            <a:chOff x="3330525" y="4399275"/>
            <a:chExt cx="390650" cy="481850"/>
          </a:xfrm>
        </p:grpSpPr>
        <p:sp>
          <p:nvSpPr>
            <p:cNvPr id="7015" name="Google Shape;7015;p82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6" name="Google Shape;7016;p82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7" name="Google Shape;7017;p82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8" name="Google Shape;7018;p82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9" name="Google Shape;7019;p82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0" name="Google Shape;7020;p82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1" name="Google Shape;7021;p82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22" name="Google Shape;7022;p82"/>
          <p:cNvGrpSpPr/>
          <p:nvPr/>
        </p:nvGrpSpPr>
        <p:grpSpPr>
          <a:xfrm>
            <a:off x="7169084" y="3538890"/>
            <a:ext cx="253265" cy="339253"/>
            <a:chOff x="3938800" y="4399275"/>
            <a:chExt cx="359700" cy="481825"/>
          </a:xfrm>
        </p:grpSpPr>
        <p:sp>
          <p:nvSpPr>
            <p:cNvPr id="7023" name="Google Shape;7023;p82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4" name="Google Shape;7024;p82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5" name="Google Shape;7025;p82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6" name="Google Shape;7026;p82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7" name="Google Shape;7027;p82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28" name="Google Shape;7028;p82"/>
          <p:cNvGrpSpPr/>
          <p:nvPr/>
        </p:nvGrpSpPr>
        <p:grpSpPr>
          <a:xfrm>
            <a:off x="7639862" y="3538890"/>
            <a:ext cx="159039" cy="339253"/>
            <a:chOff x="4584850" y="4399275"/>
            <a:chExt cx="225875" cy="481825"/>
          </a:xfrm>
        </p:grpSpPr>
        <p:sp>
          <p:nvSpPr>
            <p:cNvPr id="7029" name="Google Shape;7029;p82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30" name="Google Shape;7030;p82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031" name="Google Shape;7031;p82"/>
          <p:cNvSpPr/>
          <p:nvPr/>
        </p:nvSpPr>
        <p:spPr>
          <a:xfrm>
            <a:off x="7957998" y="3538820"/>
            <a:ext cx="372275" cy="339112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032" name="Google Shape;7032;p82"/>
          <p:cNvGrpSpPr/>
          <p:nvPr/>
        </p:nvGrpSpPr>
        <p:grpSpPr>
          <a:xfrm>
            <a:off x="1049680" y="3951795"/>
            <a:ext cx="339253" cy="339253"/>
            <a:chOff x="5642550" y="4399275"/>
            <a:chExt cx="481825" cy="481825"/>
          </a:xfrm>
        </p:grpSpPr>
        <p:sp>
          <p:nvSpPr>
            <p:cNvPr id="7033" name="Google Shape;7033;p82"/>
            <p:cNvSpPr/>
            <p:nvPr/>
          </p:nvSpPr>
          <p:spPr>
            <a:xfrm>
              <a:off x="5642550" y="43992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34" name="Google Shape;7034;p82"/>
            <p:cNvSpPr/>
            <p:nvPr/>
          </p:nvSpPr>
          <p:spPr>
            <a:xfrm>
              <a:off x="5756375" y="4626100"/>
              <a:ext cx="254100" cy="28275"/>
            </a:xfrm>
            <a:custGeom>
              <a:avLst/>
              <a:gdLst/>
              <a:ahLst/>
              <a:cxnLst/>
              <a:rect l="l" t="t" r="r" b="b"/>
              <a:pathLst>
                <a:path w="10164" h="1131" extrusionOk="0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35" name="Google Shape;7035;p82"/>
          <p:cNvGrpSpPr/>
          <p:nvPr/>
        </p:nvGrpSpPr>
        <p:grpSpPr>
          <a:xfrm>
            <a:off x="2859815" y="3963703"/>
            <a:ext cx="363316" cy="315437"/>
            <a:chOff x="6218300" y="4416175"/>
            <a:chExt cx="516000" cy="448000"/>
          </a:xfrm>
        </p:grpSpPr>
        <p:sp>
          <p:nvSpPr>
            <p:cNvPr id="7036" name="Google Shape;7036;p82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37" name="Google Shape;7037;p82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38" name="Google Shape;7038;p82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39" name="Google Shape;7039;p82"/>
          <p:cNvGrpSpPr/>
          <p:nvPr/>
        </p:nvGrpSpPr>
        <p:grpSpPr>
          <a:xfrm>
            <a:off x="5918879" y="3951792"/>
            <a:ext cx="339253" cy="339253"/>
            <a:chOff x="899850" y="4992125"/>
            <a:chExt cx="481825" cy="481825"/>
          </a:xfrm>
        </p:grpSpPr>
        <p:sp>
          <p:nvSpPr>
            <p:cNvPr id="7040" name="Google Shape;7040;p82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41" name="Google Shape;7041;p82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42" name="Google Shape;7042;p82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43" name="Google Shape;7043;p82"/>
          <p:cNvGrpSpPr/>
          <p:nvPr/>
        </p:nvGrpSpPr>
        <p:grpSpPr>
          <a:xfrm>
            <a:off x="5461708" y="3951792"/>
            <a:ext cx="339253" cy="339253"/>
            <a:chOff x="1492675" y="4992125"/>
            <a:chExt cx="481825" cy="481825"/>
          </a:xfrm>
        </p:grpSpPr>
        <p:sp>
          <p:nvSpPr>
            <p:cNvPr id="7044" name="Google Shape;7044;p82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45" name="Google Shape;7045;p82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46" name="Google Shape;7046;p82"/>
          <p:cNvGrpSpPr/>
          <p:nvPr/>
        </p:nvGrpSpPr>
        <p:grpSpPr>
          <a:xfrm>
            <a:off x="5004462" y="3951792"/>
            <a:ext cx="339253" cy="339253"/>
            <a:chOff x="2085525" y="4992125"/>
            <a:chExt cx="481825" cy="481825"/>
          </a:xfrm>
        </p:grpSpPr>
        <p:sp>
          <p:nvSpPr>
            <p:cNvPr id="7047" name="Google Shape;7047;p82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48" name="Google Shape;7048;p82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49" name="Google Shape;7049;p82"/>
          <p:cNvGrpSpPr/>
          <p:nvPr/>
        </p:nvGrpSpPr>
        <p:grpSpPr>
          <a:xfrm>
            <a:off x="6833221" y="3951792"/>
            <a:ext cx="339253" cy="339253"/>
            <a:chOff x="2678350" y="4992125"/>
            <a:chExt cx="481825" cy="481825"/>
          </a:xfrm>
        </p:grpSpPr>
        <p:sp>
          <p:nvSpPr>
            <p:cNvPr id="7050" name="Google Shape;7050;p82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1" name="Google Shape;7051;p82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2" name="Google Shape;7052;p82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53" name="Google Shape;7053;p82"/>
          <p:cNvGrpSpPr/>
          <p:nvPr/>
        </p:nvGrpSpPr>
        <p:grpSpPr>
          <a:xfrm>
            <a:off x="4628816" y="3951792"/>
            <a:ext cx="339253" cy="339253"/>
            <a:chOff x="3271200" y="4992125"/>
            <a:chExt cx="481825" cy="481825"/>
          </a:xfrm>
        </p:grpSpPr>
        <p:sp>
          <p:nvSpPr>
            <p:cNvPr id="7054" name="Google Shape;7054;p82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5" name="Google Shape;7055;p82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6" name="Google Shape;7056;p82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57" name="Google Shape;7057;p82"/>
          <p:cNvGrpSpPr/>
          <p:nvPr/>
        </p:nvGrpSpPr>
        <p:grpSpPr>
          <a:xfrm>
            <a:off x="7290263" y="3952822"/>
            <a:ext cx="339411" cy="337193"/>
            <a:chOff x="3863900" y="4993625"/>
            <a:chExt cx="482050" cy="478900"/>
          </a:xfrm>
        </p:grpSpPr>
        <p:sp>
          <p:nvSpPr>
            <p:cNvPr id="7058" name="Google Shape;7058;p82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9" name="Google Shape;7059;p82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0" name="Google Shape;7060;p82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1" name="Google Shape;7061;p82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62" name="Google Shape;7062;p82"/>
          <p:cNvGrpSpPr/>
          <p:nvPr/>
        </p:nvGrpSpPr>
        <p:grpSpPr>
          <a:xfrm>
            <a:off x="7747437" y="3952822"/>
            <a:ext cx="339411" cy="337193"/>
            <a:chOff x="4456725" y="4993625"/>
            <a:chExt cx="482050" cy="478900"/>
          </a:xfrm>
        </p:grpSpPr>
        <p:sp>
          <p:nvSpPr>
            <p:cNvPr id="7063" name="Google Shape;7063;p82"/>
            <p:cNvSpPr/>
            <p:nvPr/>
          </p:nvSpPr>
          <p:spPr>
            <a:xfrm>
              <a:off x="447035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4" name="Google Shape;7064;p82"/>
            <p:cNvSpPr/>
            <p:nvPr/>
          </p:nvSpPr>
          <p:spPr>
            <a:xfrm>
              <a:off x="470657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5" name="Google Shape;7065;p82"/>
            <p:cNvSpPr/>
            <p:nvPr/>
          </p:nvSpPr>
          <p:spPr>
            <a:xfrm>
              <a:off x="4591625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6" name="Google Shape;7066;p82"/>
            <p:cNvSpPr/>
            <p:nvPr/>
          </p:nvSpPr>
          <p:spPr>
            <a:xfrm>
              <a:off x="445672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67" name="Google Shape;7067;p82"/>
          <p:cNvGrpSpPr/>
          <p:nvPr/>
        </p:nvGrpSpPr>
        <p:grpSpPr>
          <a:xfrm>
            <a:off x="6376030" y="3952813"/>
            <a:ext cx="339411" cy="337211"/>
            <a:chOff x="5049575" y="4993600"/>
            <a:chExt cx="482050" cy="478925"/>
          </a:xfrm>
        </p:grpSpPr>
        <p:sp>
          <p:nvSpPr>
            <p:cNvPr id="7068" name="Google Shape;7068;p82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9" name="Google Shape;7069;p82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70" name="Google Shape;7070;p82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71" name="Google Shape;7071;p82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6" name="Google Shape;7076;p83"/>
          <p:cNvSpPr txBox="1">
            <a:spLocks noGrp="1"/>
          </p:cNvSpPr>
          <p:nvPr>
            <p:ph type="title" idx="4294967295"/>
          </p:nvPr>
        </p:nvSpPr>
        <p:spPr>
          <a:xfrm>
            <a:off x="849675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Educational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7" name="Google Shape;7077;p83"/>
          <p:cNvSpPr txBox="1">
            <a:spLocks noGrp="1"/>
          </p:cNvSpPr>
          <p:nvPr>
            <p:ph type="title" idx="4294967295"/>
          </p:nvPr>
        </p:nvSpPr>
        <p:spPr>
          <a:xfrm>
            <a:off x="4858400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78" name="Google Shape;7078;p83"/>
          <p:cNvGrpSpPr/>
          <p:nvPr/>
        </p:nvGrpSpPr>
        <p:grpSpPr>
          <a:xfrm>
            <a:off x="876361" y="1533504"/>
            <a:ext cx="322099" cy="370529"/>
            <a:chOff x="-42971725" y="3217825"/>
            <a:chExt cx="275675" cy="317125"/>
          </a:xfrm>
        </p:grpSpPr>
        <p:sp>
          <p:nvSpPr>
            <p:cNvPr id="7079" name="Google Shape;7079;p83"/>
            <p:cNvSpPr/>
            <p:nvPr/>
          </p:nvSpPr>
          <p:spPr>
            <a:xfrm>
              <a:off x="-42951250" y="3279250"/>
              <a:ext cx="233950" cy="152050"/>
            </a:xfrm>
            <a:custGeom>
              <a:avLst/>
              <a:gdLst/>
              <a:ahLst/>
              <a:cxnLst/>
              <a:rect l="l" t="t" r="r" b="b"/>
              <a:pathLst>
                <a:path w="9358" h="6082" extrusionOk="0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83"/>
            <p:cNvSpPr/>
            <p:nvPr/>
          </p:nvSpPr>
          <p:spPr>
            <a:xfrm>
              <a:off x="-42971725" y="3451750"/>
              <a:ext cx="275675" cy="83200"/>
            </a:xfrm>
            <a:custGeom>
              <a:avLst/>
              <a:gdLst/>
              <a:ahLst/>
              <a:cxnLst/>
              <a:rect l="l" t="t" r="r" b="b"/>
              <a:pathLst>
                <a:path w="11027" h="3328" extrusionOk="0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83"/>
            <p:cNvSpPr/>
            <p:nvPr/>
          </p:nvSpPr>
          <p:spPr>
            <a:xfrm>
              <a:off x="-42866975" y="3217825"/>
              <a:ext cx="63025" cy="40975"/>
            </a:xfrm>
            <a:custGeom>
              <a:avLst/>
              <a:gdLst/>
              <a:ahLst/>
              <a:cxnLst/>
              <a:rect l="l" t="t" r="r" b="b"/>
              <a:pathLst>
                <a:path w="2521" h="1639" extrusionOk="0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2" name="Google Shape;7082;p83"/>
          <p:cNvGrpSpPr/>
          <p:nvPr/>
        </p:nvGrpSpPr>
        <p:grpSpPr>
          <a:xfrm>
            <a:off x="848276" y="2002160"/>
            <a:ext cx="378270" cy="337551"/>
            <a:chOff x="-42996150" y="3612600"/>
            <a:chExt cx="323750" cy="288900"/>
          </a:xfrm>
        </p:grpSpPr>
        <p:sp>
          <p:nvSpPr>
            <p:cNvPr id="7083" name="Google Shape;7083;p83"/>
            <p:cNvSpPr/>
            <p:nvPr/>
          </p:nvSpPr>
          <p:spPr>
            <a:xfrm>
              <a:off x="-42914225" y="3612600"/>
              <a:ext cx="241825" cy="239275"/>
            </a:xfrm>
            <a:custGeom>
              <a:avLst/>
              <a:gdLst/>
              <a:ahLst/>
              <a:cxnLst/>
              <a:rect l="l" t="t" r="r" b="b"/>
              <a:pathLst>
                <a:path w="9673" h="9571" extrusionOk="0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83"/>
            <p:cNvSpPr/>
            <p:nvPr/>
          </p:nvSpPr>
          <p:spPr>
            <a:xfrm>
              <a:off x="-42946525" y="3762850"/>
              <a:ext cx="118950" cy="118950"/>
            </a:xfrm>
            <a:custGeom>
              <a:avLst/>
              <a:gdLst/>
              <a:ahLst/>
              <a:cxnLst/>
              <a:rect l="l" t="t" r="r" b="b"/>
              <a:pathLst>
                <a:path w="4758" h="4758" extrusionOk="0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83"/>
            <p:cNvSpPr/>
            <p:nvPr/>
          </p:nvSpPr>
          <p:spPr>
            <a:xfrm>
              <a:off x="-42996150" y="3855800"/>
              <a:ext cx="78000" cy="45700"/>
            </a:xfrm>
            <a:custGeom>
              <a:avLst/>
              <a:gdLst/>
              <a:ahLst/>
              <a:cxnLst/>
              <a:rect l="l" t="t" r="r" b="b"/>
              <a:pathLst>
                <a:path w="3120" h="1828" extrusionOk="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6" name="Google Shape;7086;p83"/>
          <p:cNvGrpSpPr/>
          <p:nvPr/>
        </p:nvGrpSpPr>
        <p:grpSpPr>
          <a:xfrm>
            <a:off x="851036" y="2411530"/>
            <a:ext cx="372749" cy="370909"/>
            <a:chOff x="-42994575" y="3950300"/>
            <a:chExt cx="319025" cy="317450"/>
          </a:xfrm>
        </p:grpSpPr>
        <p:sp>
          <p:nvSpPr>
            <p:cNvPr id="7087" name="Google Shape;7087;p83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83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83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0" name="Google Shape;7090;p83"/>
          <p:cNvGrpSpPr/>
          <p:nvPr/>
        </p:nvGrpSpPr>
        <p:grpSpPr>
          <a:xfrm>
            <a:off x="3004431" y="1558362"/>
            <a:ext cx="371785" cy="370879"/>
            <a:chOff x="-41111350" y="3239100"/>
            <a:chExt cx="318200" cy="317425"/>
          </a:xfrm>
        </p:grpSpPr>
        <p:sp>
          <p:nvSpPr>
            <p:cNvPr id="7091" name="Google Shape;7091;p83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83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83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83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5" name="Google Shape;7095;p83"/>
          <p:cNvGrpSpPr/>
          <p:nvPr/>
        </p:nvGrpSpPr>
        <p:grpSpPr>
          <a:xfrm>
            <a:off x="3000751" y="1993894"/>
            <a:ext cx="379146" cy="370967"/>
            <a:chOff x="-41117650" y="3605525"/>
            <a:chExt cx="324500" cy="317500"/>
          </a:xfrm>
        </p:grpSpPr>
        <p:sp>
          <p:nvSpPr>
            <p:cNvPr id="7096" name="Google Shape;7096;p83"/>
            <p:cNvSpPr/>
            <p:nvPr/>
          </p:nvSpPr>
          <p:spPr>
            <a:xfrm>
              <a:off x="-41016850" y="3605525"/>
              <a:ext cx="106350" cy="105375"/>
            </a:xfrm>
            <a:custGeom>
              <a:avLst/>
              <a:gdLst/>
              <a:ahLst/>
              <a:cxnLst/>
              <a:rect l="l" t="t" r="r" b="b"/>
              <a:pathLst>
                <a:path w="4254" h="4215" extrusionOk="0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83"/>
            <p:cNvSpPr/>
            <p:nvPr/>
          </p:nvSpPr>
          <p:spPr>
            <a:xfrm>
              <a:off x="-40900275" y="3721300"/>
              <a:ext cx="107125" cy="105375"/>
            </a:xfrm>
            <a:custGeom>
              <a:avLst/>
              <a:gdLst/>
              <a:ahLst/>
              <a:cxnLst/>
              <a:rect l="l" t="t" r="r" b="b"/>
              <a:pathLst>
                <a:path w="4285" h="4215" extrusionOk="0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83"/>
            <p:cNvSpPr/>
            <p:nvPr/>
          </p:nvSpPr>
          <p:spPr>
            <a:xfrm>
              <a:off x="-41117650" y="3668350"/>
              <a:ext cx="262300" cy="254675"/>
            </a:xfrm>
            <a:custGeom>
              <a:avLst/>
              <a:gdLst/>
              <a:ahLst/>
              <a:cxnLst/>
              <a:rect l="l" t="t" r="r" b="b"/>
              <a:pathLst>
                <a:path w="10492" h="10187" extrusionOk="0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99" name="Google Shape;7099;p83"/>
          <p:cNvSpPr/>
          <p:nvPr/>
        </p:nvSpPr>
        <p:spPr>
          <a:xfrm>
            <a:off x="3006881" y="2443479"/>
            <a:ext cx="372720" cy="361678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00" name="Google Shape;7100;p83"/>
          <p:cNvGrpSpPr/>
          <p:nvPr/>
        </p:nvGrpSpPr>
        <p:grpSpPr>
          <a:xfrm>
            <a:off x="1827005" y="2885417"/>
            <a:ext cx="216271" cy="371814"/>
            <a:chOff x="-39205300" y="3220175"/>
            <a:chExt cx="185100" cy="318225"/>
          </a:xfrm>
        </p:grpSpPr>
        <p:sp>
          <p:nvSpPr>
            <p:cNvPr id="7101" name="Google Shape;7101;p83"/>
            <p:cNvSpPr/>
            <p:nvPr/>
          </p:nvSpPr>
          <p:spPr>
            <a:xfrm>
              <a:off x="-39205300" y="3220175"/>
              <a:ext cx="185100" cy="111875"/>
            </a:xfrm>
            <a:custGeom>
              <a:avLst/>
              <a:gdLst/>
              <a:ahLst/>
              <a:cxnLst/>
              <a:rect l="l" t="t" r="r" b="b"/>
              <a:pathLst>
                <a:path w="7404" h="4475" extrusionOk="0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83"/>
            <p:cNvSpPr/>
            <p:nvPr/>
          </p:nvSpPr>
          <p:spPr>
            <a:xfrm>
              <a:off x="-39184825" y="3353300"/>
              <a:ext cx="144950" cy="185100"/>
            </a:xfrm>
            <a:custGeom>
              <a:avLst/>
              <a:gdLst/>
              <a:ahLst/>
              <a:cxnLst/>
              <a:rect l="l" t="t" r="r" b="b"/>
              <a:pathLst>
                <a:path w="5798" h="7404" extrusionOk="0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3" name="Google Shape;7103;p83"/>
          <p:cNvGrpSpPr/>
          <p:nvPr/>
        </p:nvGrpSpPr>
        <p:grpSpPr>
          <a:xfrm>
            <a:off x="1792533" y="3345488"/>
            <a:ext cx="300016" cy="369273"/>
            <a:chOff x="-39248625" y="3588600"/>
            <a:chExt cx="256775" cy="316050"/>
          </a:xfrm>
        </p:grpSpPr>
        <p:sp>
          <p:nvSpPr>
            <p:cNvPr id="7104" name="Google Shape;7104;p83"/>
            <p:cNvSpPr/>
            <p:nvPr/>
          </p:nvSpPr>
          <p:spPr>
            <a:xfrm>
              <a:off x="-39248625" y="3588600"/>
              <a:ext cx="256775" cy="316050"/>
            </a:xfrm>
            <a:custGeom>
              <a:avLst/>
              <a:gdLst/>
              <a:ahLst/>
              <a:cxnLst/>
              <a:rect l="l" t="t" r="r" b="b"/>
              <a:pathLst>
                <a:path w="10271" h="12642" extrusionOk="0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83"/>
            <p:cNvSpPr/>
            <p:nvPr/>
          </p:nvSpPr>
          <p:spPr>
            <a:xfrm>
              <a:off x="-39076150" y="3684875"/>
              <a:ext cx="84300" cy="80300"/>
            </a:xfrm>
            <a:custGeom>
              <a:avLst/>
              <a:gdLst/>
              <a:ahLst/>
              <a:cxnLst/>
              <a:rect l="l" t="t" r="r" b="b"/>
              <a:pathLst>
                <a:path w="3372" h="3212" extrusionOk="0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6" name="Google Shape;7106;p83"/>
          <p:cNvSpPr/>
          <p:nvPr/>
        </p:nvSpPr>
        <p:spPr>
          <a:xfrm>
            <a:off x="1763554" y="3801114"/>
            <a:ext cx="363548" cy="370909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7" name="Google Shape;7107;p83"/>
          <p:cNvSpPr/>
          <p:nvPr/>
        </p:nvSpPr>
        <p:spPr>
          <a:xfrm>
            <a:off x="3953101" y="2872552"/>
            <a:ext cx="369974" cy="368601"/>
          </a:xfrm>
          <a:custGeom>
            <a:avLst/>
            <a:gdLst/>
            <a:ahLst/>
            <a:cxnLst/>
            <a:rect l="l" t="t" r="r" b="b"/>
            <a:pathLst>
              <a:path w="12666" h="12619" extrusionOk="0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08" name="Google Shape;7108;p83"/>
          <p:cNvGrpSpPr/>
          <p:nvPr/>
        </p:nvGrpSpPr>
        <p:grpSpPr>
          <a:xfrm>
            <a:off x="1243246" y="1533504"/>
            <a:ext cx="429504" cy="370879"/>
            <a:chOff x="-42651700" y="3217825"/>
            <a:chExt cx="367600" cy="317425"/>
          </a:xfrm>
        </p:grpSpPr>
        <p:sp>
          <p:nvSpPr>
            <p:cNvPr id="7109" name="Google Shape;7109;p83"/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83"/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83"/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83"/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3" name="Google Shape;7113;p83"/>
          <p:cNvGrpSpPr/>
          <p:nvPr/>
        </p:nvGrpSpPr>
        <p:grpSpPr>
          <a:xfrm>
            <a:off x="1278678" y="1973154"/>
            <a:ext cx="358640" cy="363226"/>
            <a:chOff x="-42617300" y="3587775"/>
            <a:chExt cx="306950" cy="310875"/>
          </a:xfrm>
        </p:grpSpPr>
        <p:sp>
          <p:nvSpPr>
            <p:cNvPr id="7114" name="Google Shape;7114;p83"/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83"/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6" name="Google Shape;7116;p83"/>
          <p:cNvSpPr/>
          <p:nvPr/>
        </p:nvSpPr>
        <p:spPr>
          <a:xfrm>
            <a:off x="1275131" y="2412197"/>
            <a:ext cx="371785" cy="369974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7" name="Google Shape;7117;p83"/>
          <p:cNvGrpSpPr/>
          <p:nvPr/>
        </p:nvGrpSpPr>
        <p:grpSpPr>
          <a:xfrm>
            <a:off x="3450506" y="1557895"/>
            <a:ext cx="376926" cy="370324"/>
            <a:chOff x="-40748275" y="3238700"/>
            <a:chExt cx="322600" cy="316950"/>
          </a:xfrm>
        </p:grpSpPr>
        <p:sp>
          <p:nvSpPr>
            <p:cNvPr id="7118" name="Google Shape;7118;p83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83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83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83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83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83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4" name="Google Shape;7124;p83"/>
          <p:cNvGrpSpPr/>
          <p:nvPr/>
        </p:nvGrpSpPr>
        <p:grpSpPr>
          <a:xfrm>
            <a:off x="3453062" y="2025879"/>
            <a:ext cx="371814" cy="338690"/>
            <a:chOff x="-40745125" y="3632900"/>
            <a:chExt cx="318225" cy="289875"/>
          </a:xfrm>
        </p:grpSpPr>
        <p:sp>
          <p:nvSpPr>
            <p:cNvPr id="7125" name="Google Shape;7125;p83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83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83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83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83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83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83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2" name="Google Shape;7132;p83"/>
          <p:cNvGrpSpPr/>
          <p:nvPr/>
        </p:nvGrpSpPr>
        <p:grpSpPr>
          <a:xfrm>
            <a:off x="3457209" y="2437089"/>
            <a:ext cx="363518" cy="370178"/>
            <a:chOff x="-40742750" y="3972175"/>
            <a:chExt cx="311125" cy="316825"/>
          </a:xfrm>
        </p:grpSpPr>
        <p:sp>
          <p:nvSpPr>
            <p:cNvPr id="7133" name="Google Shape;7133;p83"/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83"/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5" name="Google Shape;7135;p83"/>
          <p:cNvGrpSpPr/>
          <p:nvPr/>
        </p:nvGrpSpPr>
        <p:grpSpPr>
          <a:xfrm>
            <a:off x="2239871" y="2887257"/>
            <a:ext cx="266892" cy="369974"/>
            <a:chOff x="-38860325" y="3221750"/>
            <a:chExt cx="228425" cy="316650"/>
          </a:xfrm>
        </p:grpSpPr>
        <p:sp>
          <p:nvSpPr>
            <p:cNvPr id="7136" name="Google Shape;7136;p83"/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83"/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83"/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83"/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0" name="Google Shape;7140;p83"/>
          <p:cNvGrpSpPr/>
          <p:nvPr/>
        </p:nvGrpSpPr>
        <p:grpSpPr>
          <a:xfrm>
            <a:off x="2190678" y="3349314"/>
            <a:ext cx="380081" cy="367111"/>
            <a:chOff x="-38905225" y="3591875"/>
            <a:chExt cx="325300" cy="314200"/>
          </a:xfrm>
        </p:grpSpPr>
        <p:sp>
          <p:nvSpPr>
            <p:cNvPr id="7141" name="Google Shape;7141;p83"/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83"/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83"/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4" name="Google Shape;7144;p83"/>
          <p:cNvSpPr/>
          <p:nvPr/>
        </p:nvSpPr>
        <p:spPr>
          <a:xfrm>
            <a:off x="2198491" y="3859092"/>
            <a:ext cx="369974" cy="312927"/>
          </a:xfrm>
          <a:custGeom>
            <a:avLst/>
            <a:gdLst/>
            <a:ahLst/>
            <a:cxnLst/>
            <a:rect l="l" t="t" r="r" b="b"/>
            <a:pathLst>
              <a:path w="12666" h="10713" extrusionOk="0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5" name="Google Shape;7145;p83"/>
          <p:cNvGrpSpPr/>
          <p:nvPr/>
        </p:nvGrpSpPr>
        <p:grpSpPr>
          <a:xfrm>
            <a:off x="3997427" y="3334394"/>
            <a:ext cx="290815" cy="369740"/>
            <a:chOff x="-37370925" y="3579105"/>
            <a:chExt cx="248900" cy="316450"/>
          </a:xfrm>
        </p:grpSpPr>
        <p:sp>
          <p:nvSpPr>
            <p:cNvPr id="7146" name="Google Shape;7146;p83"/>
            <p:cNvSpPr/>
            <p:nvPr/>
          </p:nvSpPr>
          <p:spPr>
            <a:xfrm>
              <a:off x="-37268550" y="367105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83"/>
            <p:cNvSpPr/>
            <p:nvPr/>
          </p:nvSpPr>
          <p:spPr>
            <a:xfrm>
              <a:off x="-37370925" y="357910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8" name="Google Shape;7148;p83"/>
          <p:cNvSpPr/>
          <p:nvPr/>
        </p:nvSpPr>
        <p:spPr>
          <a:xfrm>
            <a:off x="1697481" y="1534192"/>
            <a:ext cx="364453" cy="369419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9" name="Google Shape;7149;p83"/>
          <p:cNvSpPr/>
          <p:nvPr/>
        </p:nvSpPr>
        <p:spPr>
          <a:xfrm>
            <a:off x="1722323" y="1969494"/>
            <a:ext cx="314767" cy="371814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50" name="Google Shape;7150;p83"/>
          <p:cNvGrpSpPr/>
          <p:nvPr/>
        </p:nvGrpSpPr>
        <p:grpSpPr>
          <a:xfrm>
            <a:off x="1690803" y="2412465"/>
            <a:ext cx="371814" cy="369974"/>
            <a:chOff x="-42259725" y="3951100"/>
            <a:chExt cx="318225" cy="316650"/>
          </a:xfrm>
        </p:grpSpPr>
        <p:sp>
          <p:nvSpPr>
            <p:cNvPr id="7151" name="Google Shape;7151;p83"/>
            <p:cNvSpPr/>
            <p:nvPr/>
          </p:nvSpPr>
          <p:spPr>
            <a:xfrm>
              <a:off x="-42258150" y="3951100"/>
              <a:ext cx="316650" cy="123675"/>
            </a:xfrm>
            <a:custGeom>
              <a:avLst/>
              <a:gdLst/>
              <a:ahLst/>
              <a:cxnLst/>
              <a:rect l="l" t="t" r="r" b="b"/>
              <a:pathLst>
                <a:path w="12666" h="4947" extrusionOk="0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83"/>
            <p:cNvSpPr/>
            <p:nvPr/>
          </p:nvSpPr>
          <p:spPr>
            <a:xfrm>
              <a:off x="-42259725" y="4096800"/>
              <a:ext cx="316650" cy="170950"/>
            </a:xfrm>
            <a:custGeom>
              <a:avLst/>
              <a:gdLst/>
              <a:ahLst/>
              <a:cxnLst/>
              <a:rect l="l" t="t" r="r" b="b"/>
              <a:pathLst>
                <a:path w="12666" h="6838" extrusionOk="0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3" name="Google Shape;7153;p83"/>
          <p:cNvGrpSpPr/>
          <p:nvPr/>
        </p:nvGrpSpPr>
        <p:grpSpPr>
          <a:xfrm>
            <a:off x="3889164" y="1591486"/>
            <a:ext cx="370879" cy="337755"/>
            <a:chOff x="-40378075" y="3267450"/>
            <a:chExt cx="317425" cy="289075"/>
          </a:xfrm>
        </p:grpSpPr>
        <p:sp>
          <p:nvSpPr>
            <p:cNvPr id="7154" name="Google Shape;7154;p83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83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83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83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8" name="Google Shape;7158;p83"/>
          <p:cNvGrpSpPr/>
          <p:nvPr/>
        </p:nvGrpSpPr>
        <p:grpSpPr>
          <a:xfrm>
            <a:off x="3892830" y="1992754"/>
            <a:ext cx="363548" cy="369974"/>
            <a:chOff x="-40372575" y="3604550"/>
            <a:chExt cx="311150" cy="316650"/>
          </a:xfrm>
        </p:grpSpPr>
        <p:sp>
          <p:nvSpPr>
            <p:cNvPr id="7159" name="Google Shape;7159;p83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83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83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62" name="Google Shape;7162;p83"/>
          <p:cNvSpPr/>
          <p:nvPr/>
        </p:nvSpPr>
        <p:spPr>
          <a:xfrm>
            <a:off x="3896162" y="2436031"/>
            <a:ext cx="362613" cy="371902"/>
          </a:xfrm>
          <a:custGeom>
            <a:avLst/>
            <a:gdLst/>
            <a:ahLst/>
            <a:cxnLst/>
            <a:rect l="l" t="t" r="r" b="b"/>
            <a:pathLst>
              <a:path w="12414" h="12732" extrusionOk="0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63" name="Google Shape;7163;p83"/>
          <p:cNvGrpSpPr/>
          <p:nvPr/>
        </p:nvGrpSpPr>
        <p:grpSpPr>
          <a:xfrm>
            <a:off x="2616780" y="2885417"/>
            <a:ext cx="399038" cy="372165"/>
            <a:chOff x="-38542250" y="3220175"/>
            <a:chExt cx="341525" cy="318525"/>
          </a:xfrm>
        </p:grpSpPr>
        <p:sp>
          <p:nvSpPr>
            <p:cNvPr id="7164" name="Google Shape;7164;p83"/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83"/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83"/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7" name="Google Shape;7167;p83"/>
          <p:cNvGrpSpPr/>
          <p:nvPr/>
        </p:nvGrpSpPr>
        <p:grpSpPr>
          <a:xfrm>
            <a:off x="2638712" y="3344787"/>
            <a:ext cx="369974" cy="369068"/>
            <a:chOff x="-38537400" y="3588000"/>
            <a:chExt cx="316650" cy="315875"/>
          </a:xfrm>
        </p:grpSpPr>
        <p:sp>
          <p:nvSpPr>
            <p:cNvPr id="7168" name="Google Shape;7168;p83"/>
            <p:cNvSpPr/>
            <p:nvPr/>
          </p:nvSpPr>
          <p:spPr>
            <a:xfrm>
              <a:off x="-38327900" y="3719550"/>
              <a:ext cx="20500" cy="41750"/>
            </a:xfrm>
            <a:custGeom>
              <a:avLst/>
              <a:gdLst/>
              <a:ahLst/>
              <a:cxnLst/>
              <a:rect l="l" t="t" r="r" b="b"/>
              <a:pathLst>
                <a:path w="820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83"/>
            <p:cNvSpPr/>
            <p:nvPr/>
          </p:nvSpPr>
          <p:spPr>
            <a:xfrm>
              <a:off x="-38452350" y="3719550"/>
              <a:ext cx="21300" cy="41750"/>
            </a:xfrm>
            <a:custGeom>
              <a:avLst/>
              <a:gdLst/>
              <a:ahLst/>
              <a:cxnLst/>
              <a:rect l="l" t="t" r="r" b="b"/>
              <a:pathLst>
                <a:path w="852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83"/>
            <p:cNvSpPr/>
            <p:nvPr/>
          </p:nvSpPr>
          <p:spPr>
            <a:xfrm>
              <a:off x="-38516925" y="3759700"/>
              <a:ext cx="275700" cy="144175"/>
            </a:xfrm>
            <a:custGeom>
              <a:avLst/>
              <a:gdLst/>
              <a:ahLst/>
              <a:cxnLst/>
              <a:rect l="l" t="t" r="r" b="b"/>
              <a:pathLst>
                <a:path w="11028" h="5767" extrusionOk="0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83"/>
            <p:cNvSpPr/>
            <p:nvPr/>
          </p:nvSpPr>
          <p:spPr>
            <a:xfrm>
              <a:off x="-38537400" y="3588000"/>
              <a:ext cx="316650" cy="151250"/>
            </a:xfrm>
            <a:custGeom>
              <a:avLst/>
              <a:gdLst/>
              <a:ahLst/>
              <a:cxnLst/>
              <a:rect l="l" t="t" r="r" b="b"/>
              <a:pathLst>
                <a:path w="12666" h="6050" extrusionOk="0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2" name="Google Shape;7172;p83"/>
          <p:cNvGrpSpPr/>
          <p:nvPr/>
        </p:nvGrpSpPr>
        <p:grpSpPr>
          <a:xfrm>
            <a:off x="2637792" y="3802316"/>
            <a:ext cx="371814" cy="369974"/>
            <a:chOff x="-38538975" y="3954250"/>
            <a:chExt cx="318225" cy="316650"/>
          </a:xfrm>
        </p:grpSpPr>
        <p:sp>
          <p:nvSpPr>
            <p:cNvPr id="7173" name="Google Shape;7173;p83"/>
            <p:cNvSpPr/>
            <p:nvPr/>
          </p:nvSpPr>
          <p:spPr>
            <a:xfrm>
              <a:off x="-38538975" y="3954250"/>
              <a:ext cx="254425" cy="253625"/>
            </a:xfrm>
            <a:custGeom>
              <a:avLst/>
              <a:gdLst/>
              <a:ahLst/>
              <a:cxnLst/>
              <a:rect l="l" t="t" r="r" b="b"/>
              <a:pathLst>
                <a:path w="10177" h="10145" extrusionOk="0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83"/>
            <p:cNvSpPr/>
            <p:nvPr/>
          </p:nvSpPr>
          <p:spPr>
            <a:xfrm>
              <a:off x="-38496450" y="4081725"/>
              <a:ext cx="275700" cy="189175"/>
            </a:xfrm>
            <a:custGeom>
              <a:avLst/>
              <a:gdLst/>
              <a:ahLst/>
              <a:cxnLst/>
              <a:rect l="l" t="t" r="r" b="b"/>
              <a:pathLst>
                <a:path w="11028" h="7567" extrusionOk="0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5" name="Google Shape;7175;p83"/>
          <p:cNvGrpSpPr/>
          <p:nvPr/>
        </p:nvGrpSpPr>
        <p:grpSpPr>
          <a:xfrm>
            <a:off x="3955104" y="3797243"/>
            <a:ext cx="375465" cy="371814"/>
            <a:chOff x="-37385100" y="3949908"/>
            <a:chExt cx="321350" cy="318225"/>
          </a:xfrm>
        </p:grpSpPr>
        <p:sp>
          <p:nvSpPr>
            <p:cNvPr id="7176" name="Google Shape;7176;p83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83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8" name="Google Shape;7178;p83"/>
          <p:cNvGrpSpPr/>
          <p:nvPr/>
        </p:nvGrpSpPr>
        <p:grpSpPr>
          <a:xfrm>
            <a:off x="2130763" y="1532803"/>
            <a:ext cx="370909" cy="370675"/>
            <a:chOff x="-41895050" y="3217225"/>
            <a:chExt cx="317450" cy="317250"/>
          </a:xfrm>
        </p:grpSpPr>
        <p:sp>
          <p:nvSpPr>
            <p:cNvPr id="7179" name="Google Shape;7179;p83"/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83"/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83"/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83"/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83"/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4" name="Google Shape;7184;p83"/>
          <p:cNvGrpSpPr/>
          <p:nvPr/>
        </p:nvGrpSpPr>
        <p:grpSpPr>
          <a:xfrm>
            <a:off x="2130310" y="1969737"/>
            <a:ext cx="371814" cy="369974"/>
            <a:chOff x="-41893475" y="3584850"/>
            <a:chExt cx="318225" cy="316650"/>
          </a:xfrm>
        </p:grpSpPr>
        <p:sp>
          <p:nvSpPr>
            <p:cNvPr id="7185" name="Google Shape;7185;p83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83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83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83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9" name="Google Shape;7189;p83"/>
          <p:cNvSpPr/>
          <p:nvPr/>
        </p:nvSpPr>
        <p:spPr>
          <a:xfrm>
            <a:off x="2133283" y="2414037"/>
            <a:ext cx="371814" cy="369302"/>
          </a:xfrm>
          <a:custGeom>
            <a:avLst/>
            <a:gdLst/>
            <a:ahLst/>
            <a:cxnLst/>
            <a:rect l="l" t="t" r="r" b="b"/>
            <a:pathLst>
              <a:path w="12729" h="12643" extrusionOk="0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0" name="Google Shape;7190;p83"/>
          <p:cNvSpPr/>
          <p:nvPr/>
        </p:nvSpPr>
        <p:spPr>
          <a:xfrm>
            <a:off x="845041" y="2906375"/>
            <a:ext cx="438997" cy="36903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91" name="Google Shape;7191;p83"/>
          <p:cNvGrpSpPr/>
          <p:nvPr/>
        </p:nvGrpSpPr>
        <p:grpSpPr>
          <a:xfrm>
            <a:off x="900338" y="3365029"/>
            <a:ext cx="337522" cy="370909"/>
            <a:chOff x="-39998250" y="3605325"/>
            <a:chExt cx="288875" cy="317450"/>
          </a:xfrm>
        </p:grpSpPr>
        <p:sp>
          <p:nvSpPr>
            <p:cNvPr id="7192" name="Google Shape;7192;p83"/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83"/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4" name="Google Shape;7194;p83"/>
          <p:cNvGrpSpPr/>
          <p:nvPr/>
        </p:nvGrpSpPr>
        <p:grpSpPr>
          <a:xfrm>
            <a:off x="884112" y="3823493"/>
            <a:ext cx="369974" cy="369945"/>
            <a:chOff x="-40011050" y="3972375"/>
            <a:chExt cx="316650" cy="316625"/>
          </a:xfrm>
        </p:grpSpPr>
        <p:sp>
          <p:nvSpPr>
            <p:cNvPr id="7195" name="Google Shape;7195;p83"/>
            <p:cNvSpPr/>
            <p:nvPr/>
          </p:nvSpPr>
          <p:spPr>
            <a:xfrm>
              <a:off x="-40011050" y="3972375"/>
              <a:ext cx="316650" cy="232350"/>
            </a:xfrm>
            <a:custGeom>
              <a:avLst/>
              <a:gdLst/>
              <a:ahLst/>
              <a:cxnLst/>
              <a:rect l="l" t="t" r="r" b="b"/>
              <a:pathLst>
                <a:path w="12666" h="9294" extrusionOk="0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83"/>
            <p:cNvSpPr/>
            <p:nvPr/>
          </p:nvSpPr>
          <p:spPr>
            <a:xfrm>
              <a:off x="-39950400" y="4225975"/>
              <a:ext cx="194575" cy="63025"/>
            </a:xfrm>
            <a:custGeom>
              <a:avLst/>
              <a:gdLst/>
              <a:ahLst/>
              <a:cxnLst/>
              <a:rect l="l" t="t" r="r" b="b"/>
              <a:pathLst>
                <a:path w="7783" h="2521" extrusionOk="0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7" name="Google Shape;7197;p83"/>
          <p:cNvGrpSpPr/>
          <p:nvPr/>
        </p:nvGrpSpPr>
        <p:grpSpPr>
          <a:xfrm>
            <a:off x="3116043" y="2888192"/>
            <a:ext cx="266921" cy="369039"/>
            <a:chOff x="-38129425" y="3222550"/>
            <a:chExt cx="228450" cy="315850"/>
          </a:xfrm>
        </p:grpSpPr>
        <p:sp>
          <p:nvSpPr>
            <p:cNvPr id="7198" name="Google Shape;7198;p83"/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83"/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0" name="Google Shape;7200;p83"/>
          <p:cNvGrpSpPr/>
          <p:nvPr/>
        </p:nvGrpSpPr>
        <p:grpSpPr>
          <a:xfrm>
            <a:off x="3071012" y="3344787"/>
            <a:ext cx="371785" cy="369974"/>
            <a:chOff x="-38172725" y="3588000"/>
            <a:chExt cx="318200" cy="316650"/>
          </a:xfrm>
        </p:grpSpPr>
        <p:sp>
          <p:nvSpPr>
            <p:cNvPr id="7201" name="Google Shape;7201;p83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83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83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83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83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83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83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83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9" name="Google Shape;7209;p83"/>
          <p:cNvGrpSpPr/>
          <p:nvPr/>
        </p:nvGrpSpPr>
        <p:grpSpPr>
          <a:xfrm>
            <a:off x="3146914" y="3803222"/>
            <a:ext cx="219981" cy="369974"/>
            <a:chOff x="-38109725" y="3955025"/>
            <a:chExt cx="188275" cy="316650"/>
          </a:xfrm>
        </p:grpSpPr>
        <p:sp>
          <p:nvSpPr>
            <p:cNvPr id="7210" name="Google Shape;7210;p83"/>
            <p:cNvSpPr/>
            <p:nvPr/>
          </p:nvSpPr>
          <p:spPr>
            <a:xfrm>
              <a:off x="-38109725" y="3955025"/>
              <a:ext cx="188275" cy="220575"/>
            </a:xfrm>
            <a:custGeom>
              <a:avLst/>
              <a:gdLst/>
              <a:ahLst/>
              <a:cxnLst/>
              <a:rect l="l" t="t" r="r" b="b"/>
              <a:pathLst>
                <a:path w="7531" h="8823" extrusionOk="0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83"/>
            <p:cNvSpPr/>
            <p:nvPr/>
          </p:nvSpPr>
          <p:spPr>
            <a:xfrm>
              <a:off x="-38067200" y="4196050"/>
              <a:ext cx="104775" cy="75625"/>
            </a:xfrm>
            <a:custGeom>
              <a:avLst/>
              <a:gdLst/>
              <a:ahLst/>
              <a:cxnLst/>
              <a:rect l="l" t="t" r="r" b="b"/>
              <a:pathLst>
                <a:path w="4191" h="3025" extrusionOk="0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2" name="Google Shape;7212;p83"/>
          <p:cNvSpPr/>
          <p:nvPr/>
        </p:nvSpPr>
        <p:spPr>
          <a:xfrm>
            <a:off x="2248517" y="4262983"/>
            <a:ext cx="383790" cy="370266"/>
          </a:xfrm>
          <a:custGeom>
            <a:avLst/>
            <a:gdLst/>
            <a:ahLst/>
            <a:cxnLst/>
            <a:rect l="l" t="t" r="r" b="b"/>
            <a:pathLst>
              <a:path w="13139" h="12676" extrusionOk="0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3" name="Google Shape;7213;p83"/>
          <p:cNvGrpSpPr/>
          <p:nvPr/>
        </p:nvGrpSpPr>
        <p:grpSpPr>
          <a:xfrm>
            <a:off x="2562313" y="1534643"/>
            <a:ext cx="373654" cy="369068"/>
            <a:chOff x="-41530375" y="3218800"/>
            <a:chExt cx="319800" cy="315875"/>
          </a:xfrm>
        </p:grpSpPr>
        <p:sp>
          <p:nvSpPr>
            <p:cNvPr id="7214" name="Google Shape;7214;p83"/>
            <p:cNvSpPr/>
            <p:nvPr/>
          </p:nvSpPr>
          <p:spPr>
            <a:xfrm>
              <a:off x="-41530375" y="3337550"/>
              <a:ext cx="199300" cy="197125"/>
            </a:xfrm>
            <a:custGeom>
              <a:avLst/>
              <a:gdLst/>
              <a:ahLst/>
              <a:cxnLst/>
              <a:rect l="l" t="t" r="r" b="b"/>
              <a:pathLst>
                <a:path w="7972" h="7885" extrusionOk="0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83"/>
            <p:cNvSpPr/>
            <p:nvPr/>
          </p:nvSpPr>
          <p:spPr>
            <a:xfrm>
              <a:off x="-41435075" y="3218800"/>
              <a:ext cx="224500" cy="221950"/>
            </a:xfrm>
            <a:custGeom>
              <a:avLst/>
              <a:gdLst/>
              <a:ahLst/>
              <a:cxnLst/>
              <a:rect l="l" t="t" r="r" b="b"/>
              <a:pathLst>
                <a:path w="8980" h="8878" extrusionOk="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6" name="Google Shape;7216;p83"/>
          <p:cNvGrpSpPr/>
          <p:nvPr/>
        </p:nvGrpSpPr>
        <p:grpSpPr>
          <a:xfrm>
            <a:off x="2564607" y="2049801"/>
            <a:ext cx="369068" cy="289004"/>
            <a:chOff x="-41526450" y="3653375"/>
            <a:chExt cx="315875" cy="247350"/>
          </a:xfrm>
        </p:grpSpPr>
        <p:sp>
          <p:nvSpPr>
            <p:cNvPr id="7217" name="Google Shape;7217;p83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83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9" name="Google Shape;7219;p83"/>
          <p:cNvGrpSpPr/>
          <p:nvPr/>
        </p:nvGrpSpPr>
        <p:grpSpPr>
          <a:xfrm>
            <a:off x="2565994" y="2412465"/>
            <a:ext cx="366293" cy="369974"/>
            <a:chOff x="-41526450" y="3951100"/>
            <a:chExt cx="313500" cy="316650"/>
          </a:xfrm>
        </p:grpSpPr>
        <p:sp>
          <p:nvSpPr>
            <p:cNvPr id="7220" name="Google Shape;7220;p83"/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83"/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83"/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3" name="Google Shape;7223;p83"/>
          <p:cNvGrpSpPr/>
          <p:nvPr/>
        </p:nvGrpSpPr>
        <p:grpSpPr>
          <a:xfrm>
            <a:off x="1331249" y="2906594"/>
            <a:ext cx="339595" cy="371814"/>
            <a:chOff x="-39625900" y="3238300"/>
            <a:chExt cx="290650" cy="318225"/>
          </a:xfrm>
        </p:grpSpPr>
        <p:sp>
          <p:nvSpPr>
            <p:cNvPr id="7224" name="Google Shape;7224;p83"/>
            <p:cNvSpPr/>
            <p:nvPr/>
          </p:nvSpPr>
          <p:spPr>
            <a:xfrm>
              <a:off x="-39625900" y="3238300"/>
              <a:ext cx="290650" cy="318225"/>
            </a:xfrm>
            <a:custGeom>
              <a:avLst/>
              <a:gdLst/>
              <a:ahLst/>
              <a:cxnLst/>
              <a:rect l="l" t="t" r="r" b="b"/>
              <a:pathLst>
                <a:path w="11626" h="12729" extrusionOk="0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83"/>
            <p:cNvSpPr/>
            <p:nvPr/>
          </p:nvSpPr>
          <p:spPr>
            <a:xfrm>
              <a:off x="-39521150" y="3328875"/>
              <a:ext cx="82725" cy="227650"/>
            </a:xfrm>
            <a:custGeom>
              <a:avLst/>
              <a:gdLst/>
              <a:ahLst/>
              <a:cxnLst/>
              <a:rect l="l" t="t" r="r" b="b"/>
              <a:pathLst>
                <a:path w="3309" h="9106" extrusionOk="0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6" name="Google Shape;7226;p83"/>
          <p:cNvSpPr/>
          <p:nvPr/>
        </p:nvSpPr>
        <p:spPr>
          <a:xfrm>
            <a:off x="1353422" y="3365720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27" name="Google Shape;7227;p83"/>
          <p:cNvGrpSpPr/>
          <p:nvPr/>
        </p:nvGrpSpPr>
        <p:grpSpPr>
          <a:xfrm>
            <a:off x="1325300" y="3823055"/>
            <a:ext cx="366293" cy="370441"/>
            <a:chOff x="-39647175" y="3972000"/>
            <a:chExt cx="313500" cy="317050"/>
          </a:xfrm>
        </p:grpSpPr>
        <p:sp>
          <p:nvSpPr>
            <p:cNvPr id="7228" name="Google Shape;7228;p83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83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83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1" name="Google Shape;7231;p83"/>
          <p:cNvGrpSpPr/>
          <p:nvPr/>
        </p:nvGrpSpPr>
        <p:grpSpPr>
          <a:xfrm>
            <a:off x="3494427" y="2887053"/>
            <a:ext cx="375495" cy="370879"/>
            <a:chOff x="-37808850" y="3221575"/>
            <a:chExt cx="321375" cy="317425"/>
          </a:xfrm>
        </p:grpSpPr>
        <p:sp>
          <p:nvSpPr>
            <p:cNvPr id="7232" name="Google Shape;7232;p83"/>
            <p:cNvSpPr/>
            <p:nvPr/>
          </p:nvSpPr>
          <p:spPr>
            <a:xfrm>
              <a:off x="-37808850" y="3294050"/>
              <a:ext cx="261500" cy="244950"/>
            </a:xfrm>
            <a:custGeom>
              <a:avLst/>
              <a:gdLst/>
              <a:ahLst/>
              <a:cxnLst/>
              <a:rect l="l" t="t" r="r" b="b"/>
              <a:pathLst>
                <a:path w="10460" h="9798" extrusionOk="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83"/>
            <p:cNvSpPr/>
            <p:nvPr/>
          </p:nvSpPr>
          <p:spPr>
            <a:xfrm>
              <a:off x="-37601700" y="3221575"/>
              <a:ext cx="114225" cy="111275"/>
            </a:xfrm>
            <a:custGeom>
              <a:avLst/>
              <a:gdLst/>
              <a:ahLst/>
              <a:cxnLst/>
              <a:rect l="l" t="t" r="r" b="b"/>
              <a:pathLst>
                <a:path w="4569" h="4451" extrusionOk="0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4" name="Google Shape;7234;p83"/>
          <p:cNvGrpSpPr/>
          <p:nvPr/>
        </p:nvGrpSpPr>
        <p:grpSpPr>
          <a:xfrm>
            <a:off x="3503201" y="3409084"/>
            <a:ext cx="372749" cy="241158"/>
            <a:chOff x="-37806500" y="3643030"/>
            <a:chExt cx="319025" cy="206400"/>
          </a:xfrm>
        </p:grpSpPr>
        <p:sp>
          <p:nvSpPr>
            <p:cNvPr id="7235" name="Google Shape;7235;p83"/>
            <p:cNvSpPr/>
            <p:nvPr/>
          </p:nvSpPr>
          <p:spPr>
            <a:xfrm>
              <a:off x="-37615100" y="375970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83"/>
            <p:cNvSpPr/>
            <p:nvPr/>
          </p:nvSpPr>
          <p:spPr>
            <a:xfrm>
              <a:off x="-37806500" y="364303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7" name="Google Shape;7237;p83"/>
          <p:cNvGrpSpPr/>
          <p:nvPr/>
        </p:nvGrpSpPr>
        <p:grpSpPr>
          <a:xfrm>
            <a:off x="3505508" y="3801381"/>
            <a:ext cx="368134" cy="371814"/>
            <a:chOff x="-37804925" y="3953450"/>
            <a:chExt cx="315075" cy="318225"/>
          </a:xfrm>
        </p:grpSpPr>
        <p:sp>
          <p:nvSpPr>
            <p:cNvPr id="7238" name="Google Shape;7238;p83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83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83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41" name="Google Shape;7241;p83"/>
          <p:cNvSpPr/>
          <p:nvPr/>
        </p:nvSpPr>
        <p:spPr>
          <a:xfrm>
            <a:off x="2754452" y="4266125"/>
            <a:ext cx="265986" cy="369039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2" name="Google Shape;7242;p83"/>
          <p:cNvGrpSpPr/>
          <p:nvPr/>
        </p:nvGrpSpPr>
        <p:grpSpPr>
          <a:xfrm>
            <a:off x="4860977" y="1553988"/>
            <a:ext cx="355663" cy="308725"/>
            <a:chOff x="-28462125" y="3199700"/>
            <a:chExt cx="298550" cy="259150"/>
          </a:xfrm>
        </p:grpSpPr>
        <p:sp>
          <p:nvSpPr>
            <p:cNvPr id="7243" name="Google Shape;7243;p83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83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83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6" name="Google Shape;7246;p83"/>
          <p:cNvGrpSpPr/>
          <p:nvPr/>
        </p:nvGrpSpPr>
        <p:grpSpPr>
          <a:xfrm>
            <a:off x="4861930" y="1988678"/>
            <a:ext cx="353757" cy="352833"/>
            <a:chOff x="-28461325" y="3545475"/>
            <a:chExt cx="296950" cy="296175"/>
          </a:xfrm>
        </p:grpSpPr>
        <p:sp>
          <p:nvSpPr>
            <p:cNvPr id="7247" name="Google Shape;7247;p83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83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83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83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83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83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3" name="Google Shape;7253;p83"/>
          <p:cNvGrpSpPr/>
          <p:nvPr/>
        </p:nvGrpSpPr>
        <p:grpSpPr>
          <a:xfrm>
            <a:off x="4858162" y="2438722"/>
            <a:ext cx="361292" cy="352803"/>
            <a:chOff x="-28463700" y="3914875"/>
            <a:chExt cx="303275" cy="296150"/>
          </a:xfrm>
        </p:grpSpPr>
        <p:sp>
          <p:nvSpPr>
            <p:cNvPr id="7254" name="Google Shape;7254;p83"/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83"/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6" name="Google Shape;7256;p83"/>
          <p:cNvGrpSpPr/>
          <p:nvPr/>
        </p:nvGrpSpPr>
        <p:grpSpPr>
          <a:xfrm>
            <a:off x="7092947" y="1594805"/>
            <a:ext cx="351880" cy="227092"/>
            <a:chOff x="-26573400" y="3224125"/>
            <a:chExt cx="295375" cy="190625"/>
          </a:xfrm>
        </p:grpSpPr>
        <p:sp>
          <p:nvSpPr>
            <p:cNvPr id="7257" name="Google Shape;7257;p83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83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9" name="Google Shape;7259;p83"/>
          <p:cNvGrpSpPr/>
          <p:nvPr/>
        </p:nvGrpSpPr>
        <p:grpSpPr>
          <a:xfrm>
            <a:off x="7092947" y="1989140"/>
            <a:ext cx="351880" cy="351910"/>
            <a:chOff x="-26573400" y="3546250"/>
            <a:chExt cx="295375" cy="295400"/>
          </a:xfrm>
        </p:grpSpPr>
        <p:sp>
          <p:nvSpPr>
            <p:cNvPr id="7260" name="Google Shape;7260;p83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83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83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83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83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5" name="Google Shape;7265;p83"/>
          <p:cNvGrpSpPr/>
          <p:nvPr/>
        </p:nvGrpSpPr>
        <p:grpSpPr>
          <a:xfrm>
            <a:off x="7081228" y="2439049"/>
            <a:ext cx="375319" cy="352148"/>
            <a:chOff x="-26583625" y="3917025"/>
            <a:chExt cx="315050" cy="295600"/>
          </a:xfrm>
        </p:grpSpPr>
        <p:sp>
          <p:nvSpPr>
            <p:cNvPr id="7266" name="Google Shape;7266;p83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83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83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83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70" name="Google Shape;7270;p83"/>
          <p:cNvSpPr/>
          <p:nvPr/>
        </p:nvSpPr>
        <p:spPr>
          <a:xfrm>
            <a:off x="5748315" y="2919564"/>
            <a:ext cx="352833" cy="35188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71" name="Google Shape;7271;p83"/>
          <p:cNvGrpSpPr/>
          <p:nvPr/>
        </p:nvGrpSpPr>
        <p:grpSpPr>
          <a:xfrm>
            <a:off x="5779742" y="3398079"/>
            <a:ext cx="289039" cy="352833"/>
            <a:chOff x="-24694925" y="3518700"/>
            <a:chExt cx="242625" cy="296175"/>
          </a:xfrm>
        </p:grpSpPr>
        <p:sp>
          <p:nvSpPr>
            <p:cNvPr id="7272" name="Google Shape;7272;p83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83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83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83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6" name="Google Shape;7276;p83"/>
          <p:cNvGrpSpPr/>
          <p:nvPr/>
        </p:nvGrpSpPr>
        <p:grpSpPr>
          <a:xfrm>
            <a:off x="5779280" y="3848107"/>
            <a:ext cx="289962" cy="352833"/>
            <a:chOff x="-24709100" y="3888875"/>
            <a:chExt cx="243400" cy="296175"/>
          </a:xfrm>
        </p:grpSpPr>
        <p:sp>
          <p:nvSpPr>
            <p:cNvPr id="7277" name="Google Shape;7277;p83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83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83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0" name="Google Shape;7280;p83"/>
          <p:cNvGrpSpPr/>
          <p:nvPr/>
        </p:nvGrpSpPr>
        <p:grpSpPr>
          <a:xfrm>
            <a:off x="7979280" y="2920770"/>
            <a:ext cx="356556" cy="349557"/>
            <a:chOff x="-22863675" y="3131775"/>
            <a:chExt cx="299300" cy="293425"/>
          </a:xfrm>
        </p:grpSpPr>
        <p:sp>
          <p:nvSpPr>
            <p:cNvPr id="7281" name="Google Shape;7281;p83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83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83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4" name="Google Shape;7284;p83"/>
          <p:cNvGrpSpPr/>
          <p:nvPr/>
        </p:nvGrpSpPr>
        <p:grpSpPr>
          <a:xfrm>
            <a:off x="5322144" y="1531949"/>
            <a:ext cx="310602" cy="352803"/>
            <a:chOff x="-28069875" y="3175300"/>
            <a:chExt cx="260725" cy="296150"/>
          </a:xfrm>
        </p:grpSpPr>
        <p:sp>
          <p:nvSpPr>
            <p:cNvPr id="7285" name="Google Shape;7285;p83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83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83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83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83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83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83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83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83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94" name="Google Shape;7294;p83"/>
          <p:cNvSpPr/>
          <p:nvPr/>
        </p:nvSpPr>
        <p:spPr>
          <a:xfrm>
            <a:off x="5301578" y="1989685"/>
            <a:ext cx="352803" cy="350719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95" name="Google Shape;7295;p83"/>
          <p:cNvGrpSpPr/>
          <p:nvPr/>
        </p:nvGrpSpPr>
        <p:grpSpPr>
          <a:xfrm>
            <a:off x="5363423" y="2439183"/>
            <a:ext cx="228045" cy="351880"/>
            <a:chOff x="-28032075" y="3916450"/>
            <a:chExt cx="191425" cy="295375"/>
          </a:xfrm>
        </p:grpSpPr>
        <p:sp>
          <p:nvSpPr>
            <p:cNvPr id="7296" name="Google Shape;7296;p83"/>
            <p:cNvSpPr/>
            <p:nvPr/>
          </p:nvSpPr>
          <p:spPr>
            <a:xfrm>
              <a:off x="-27996625" y="3916450"/>
              <a:ext cx="120525" cy="51225"/>
            </a:xfrm>
            <a:custGeom>
              <a:avLst/>
              <a:gdLst/>
              <a:ahLst/>
              <a:cxnLst/>
              <a:rect l="l" t="t" r="r" b="b"/>
              <a:pathLst>
                <a:path w="4821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83"/>
            <p:cNvSpPr/>
            <p:nvPr/>
          </p:nvSpPr>
          <p:spPr>
            <a:xfrm>
              <a:off x="-28032075" y="4089975"/>
              <a:ext cx="191425" cy="121850"/>
            </a:xfrm>
            <a:custGeom>
              <a:avLst/>
              <a:gdLst/>
              <a:ahLst/>
              <a:cxnLst/>
              <a:rect l="l" t="t" r="r" b="b"/>
              <a:pathLst>
                <a:path w="7657" h="4874" extrusionOk="0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83"/>
            <p:cNvSpPr/>
            <p:nvPr/>
          </p:nvSpPr>
          <p:spPr>
            <a:xfrm>
              <a:off x="-28024975" y="3985750"/>
              <a:ext cx="181950" cy="121975"/>
            </a:xfrm>
            <a:custGeom>
              <a:avLst/>
              <a:gdLst/>
              <a:ahLst/>
              <a:cxnLst/>
              <a:rect l="l" t="t" r="r" b="b"/>
              <a:pathLst>
                <a:path w="7278" h="4879" extrusionOk="0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9" name="Google Shape;7299;p83"/>
          <p:cNvGrpSpPr/>
          <p:nvPr/>
        </p:nvGrpSpPr>
        <p:grpSpPr>
          <a:xfrm>
            <a:off x="7528769" y="1531934"/>
            <a:ext cx="352833" cy="352833"/>
            <a:chOff x="-26201650" y="3176075"/>
            <a:chExt cx="296175" cy="296175"/>
          </a:xfrm>
        </p:grpSpPr>
        <p:sp>
          <p:nvSpPr>
            <p:cNvPr id="7300" name="Google Shape;7300;p83"/>
            <p:cNvSpPr/>
            <p:nvPr/>
          </p:nvSpPr>
          <p:spPr>
            <a:xfrm>
              <a:off x="-26082700" y="3176075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83"/>
            <p:cNvSpPr/>
            <p:nvPr/>
          </p:nvSpPr>
          <p:spPr>
            <a:xfrm>
              <a:off x="-26201650" y="3317075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2" name="Google Shape;7302;p83"/>
          <p:cNvGrpSpPr/>
          <p:nvPr/>
        </p:nvGrpSpPr>
        <p:grpSpPr>
          <a:xfrm>
            <a:off x="7528293" y="1989155"/>
            <a:ext cx="353786" cy="351880"/>
            <a:chOff x="-26204800" y="3547050"/>
            <a:chExt cx="296975" cy="295375"/>
          </a:xfrm>
        </p:grpSpPr>
        <p:sp>
          <p:nvSpPr>
            <p:cNvPr id="7303" name="Google Shape;7303;p83"/>
            <p:cNvSpPr/>
            <p:nvPr/>
          </p:nvSpPr>
          <p:spPr>
            <a:xfrm>
              <a:off x="-26204000" y="3669125"/>
              <a:ext cx="296175" cy="173300"/>
            </a:xfrm>
            <a:custGeom>
              <a:avLst/>
              <a:gdLst/>
              <a:ahLst/>
              <a:cxnLst/>
              <a:rect l="l" t="t" r="r" b="b"/>
              <a:pathLst>
                <a:path w="11847" h="6932" extrusionOk="0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83"/>
            <p:cNvSpPr/>
            <p:nvPr/>
          </p:nvSpPr>
          <p:spPr>
            <a:xfrm>
              <a:off x="-26204800" y="3547050"/>
              <a:ext cx="296975" cy="122100"/>
            </a:xfrm>
            <a:custGeom>
              <a:avLst/>
              <a:gdLst/>
              <a:ahLst/>
              <a:cxnLst/>
              <a:rect l="l" t="t" r="r" b="b"/>
              <a:pathLst>
                <a:path w="11879" h="4884" extrusionOk="0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05" name="Google Shape;7305;p83"/>
          <p:cNvSpPr/>
          <p:nvPr/>
        </p:nvSpPr>
        <p:spPr>
          <a:xfrm>
            <a:off x="7561179" y="2438650"/>
            <a:ext cx="289009" cy="352833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6" name="Google Shape;7306;p83"/>
          <p:cNvGrpSpPr/>
          <p:nvPr/>
        </p:nvGrpSpPr>
        <p:grpSpPr>
          <a:xfrm>
            <a:off x="6199548" y="2919133"/>
            <a:ext cx="345328" cy="352833"/>
            <a:chOff x="-24353875" y="3147725"/>
            <a:chExt cx="289875" cy="296175"/>
          </a:xfrm>
        </p:grpSpPr>
        <p:sp>
          <p:nvSpPr>
            <p:cNvPr id="7307" name="Google Shape;7307;p83"/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83"/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9" name="Google Shape;7309;p83"/>
          <p:cNvGrpSpPr/>
          <p:nvPr/>
        </p:nvGrpSpPr>
        <p:grpSpPr>
          <a:xfrm>
            <a:off x="6207530" y="3398540"/>
            <a:ext cx="329365" cy="351910"/>
            <a:chOff x="-24344425" y="3519475"/>
            <a:chExt cx="276475" cy="295400"/>
          </a:xfrm>
        </p:grpSpPr>
        <p:sp>
          <p:nvSpPr>
            <p:cNvPr id="7310" name="Google Shape;7310;p83"/>
            <p:cNvSpPr/>
            <p:nvPr/>
          </p:nvSpPr>
          <p:spPr>
            <a:xfrm>
              <a:off x="-24240450" y="3554150"/>
              <a:ext cx="69325" cy="34450"/>
            </a:xfrm>
            <a:custGeom>
              <a:avLst/>
              <a:gdLst/>
              <a:ahLst/>
              <a:cxnLst/>
              <a:rect l="l" t="t" r="r" b="b"/>
              <a:pathLst>
                <a:path w="2773" h="1378" extrusionOk="0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83"/>
            <p:cNvSpPr/>
            <p:nvPr/>
          </p:nvSpPr>
          <p:spPr>
            <a:xfrm>
              <a:off x="-24344425" y="3519475"/>
              <a:ext cx="276475" cy="295400"/>
            </a:xfrm>
            <a:custGeom>
              <a:avLst/>
              <a:gdLst/>
              <a:ahLst/>
              <a:cxnLst/>
              <a:rect l="l" t="t" r="r" b="b"/>
              <a:pathLst>
                <a:path w="11059" h="11816" extrusionOk="0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2" name="Google Shape;7312;p83"/>
          <p:cNvGrpSpPr/>
          <p:nvPr/>
        </p:nvGrpSpPr>
        <p:grpSpPr>
          <a:xfrm>
            <a:off x="6197210" y="3850460"/>
            <a:ext cx="350004" cy="348128"/>
            <a:chOff x="-24353075" y="3891250"/>
            <a:chExt cx="293800" cy="292225"/>
          </a:xfrm>
        </p:grpSpPr>
        <p:sp>
          <p:nvSpPr>
            <p:cNvPr id="7313" name="Google Shape;7313;p83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83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5" name="Google Shape;7315;p83"/>
          <p:cNvGrpSpPr/>
          <p:nvPr/>
        </p:nvGrpSpPr>
        <p:grpSpPr>
          <a:xfrm>
            <a:off x="7980681" y="3398763"/>
            <a:ext cx="353757" cy="351463"/>
            <a:chOff x="-22845575" y="3504075"/>
            <a:chExt cx="296950" cy="295025"/>
          </a:xfrm>
        </p:grpSpPr>
        <p:sp>
          <p:nvSpPr>
            <p:cNvPr id="7316" name="Google Shape;7316;p83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83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8" name="Google Shape;7318;p83"/>
          <p:cNvGrpSpPr/>
          <p:nvPr/>
        </p:nvGrpSpPr>
        <p:grpSpPr>
          <a:xfrm>
            <a:off x="5773862" y="1532411"/>
            <a:ext cx="299344" cy="351880"/>
            <a:chOff x="-27691025" y="3175300"/>
            <a:chExt cx="251275" cy="295375"/>
          </a:xfrm>
        </p:grpSpPr>
        <p:sp>
          <p:nvSpPr>
            <p:cNvPr id="7319" name="Google Shape;7319;p83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83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83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83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3" name="Google Shape;7323;p83"/>
          <p:cNvGrpSpPr/>
          <p:nvPr/>
        </p:nvGrpSpPr>
        <p:grpSpPr>
          <a:xfrm>
            <a:off x="5746179" y="2051087"/>
            <a:ext cx="354710" cy="228015"/>
            <a:chOff x="-27721750" y="3598250"/>
            <a:chExt cx="297750" cy="191400"/>
          </a:xfrm>
        </p:grpSpPr>
        <p:sp>
          <p:nvSpPr>
            <p:cNvPr id="7324" name="Google Shape;7324;p83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83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6" name="Google Shape;7326;p83"/>
          <p:cNvGrpSpPr/>
          <p:nvPr/>
        </p:nvGrpSpPr>
        <p:grpSpPr>
          <a:xfrm>
            <a:off x="5747579" y="2444633"/>
            <a:ext cx="351910" cy="340980"/>
            <a:chOff x="-27719400" y="3925600"/>
            <a:chExt cx="295400" cy="286225"/>
          </a:xfrm>
        </p:grpSpPr>
        <p:sp>
          <p:nvSpPr>
            <p:cNvPr id="7327" name="Google Shape;7327;p83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83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9" name="Google Shape;7329;p83"/>
          <p:cNvGrpSpPr/>
          <p:nvPr/>
        </p:nvGrpSpPr>
        <p:grpSpPr>
          <a:xfrm>
            <a:off x="7968851" y="1531473"/>
            <a:ext cx="353757" cy="353757"/>
            <a:chOff x="-25834600" y="3176875"/>
            <a:chExt cx="296950" cy="296950"/>
          </a:xfrm>
        </p:grpSpPr>
        <p:sp>
          <p:nvSpPr>
            <p:cNvPr id="7330" name="Google Shape;7330;p83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83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83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83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83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5" name="Google Shape;7335;p83"/>
          <p:cNvGrpSpPr/>
          <p:nvPr/>
        </p:nvGrpSpPr>
        <p:grpSpPr>
          <a:xfrm>
            <a:off x="7968851" y="1999474"/>
            <a:ext cx="353757" cy="331241"/>
            <a:chOff x="-25834600" y="3564375"/>
            <a:chExt cx="296950" cy="278050"/>
          </a:xfrm>
        </p:grpSpPr>
        <p:sp>
          <p:nvSpPr>
            <p:cNvPr id="7336" name="Google Shape;7336;p83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83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83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83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83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83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83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83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4" name="Google Shape;7344;p83"/>
          <p:cNvGrpSpPr/>
          <p:nvPr/>
        </p:nvGrpSpPr>
        <p:grpSpPr>
          <a:xfrm>
            <a:off x="7966974" y="2438826"/>
            <a:ext cx="357509" cy="352595"/>
            <a:chOff x="-25834600" y="3915850"/>
            <a:chExt cx="300100" cy="295975"/>
          </a:xfrm>
        </p:grpSpPr>
        <p:sp>
          <p:nvSpPr>
            <p:cNvPr id="7345" name="Google Shape;7345;p83"/>
            <p:cNvSpPr/>
            <p:nvPr/>
          </p:nvSpPr>
          <p:spPr>
            <a:xfrm>
              <a:off x="-25677875" y="3915850"/>
              <a:ext cx="143375" cy="137675"/>
            </a:xfrm>
            <a:custGeom>
              <a:avLst/>
              <a:gdLst/>
              <a:ahLst/>
              <a:cxnLst/>
              <a:rect l="l" t="t" r="r" b="b"/>
              <a:pathLst>
                <a:path w="5735" h="5507" extrusionOk="0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83"/>
            <p:cNvSpPr/>
            <p:nvPr/>
          </p:nvSpPr>
          <p:spPr>
            <a:xfrm>
              <a:off x="-25834600" y="4167700"/>
              <a:ext cx="43350" cy="44125"/>
            </a:xfrm>
            <a:custGeom>
              <a:avLst/>
              <a:gdLst/>
              <a:ahLst/>
              <a:cxnLst/>
              <a:rect l="l" t="t" r="r" b="b"/>
              <a:pathLst>
                <a:path w="1734" h="1765" extrusionOk="0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83"/>
            <p:cNvSpPr/>
            <p:nvPr/>
          </p:nvSpPr>
          <p:spPr>
            <a:xfrm>
              <a:off x="-25800725" y="3972375"/>
              <a:ext cx="206375" cy="207950"/>
            </a:xfrm>
            <a:custGeom>
              <a:avLst/>
              <a:gdLst/>
              <a:ahLst/>
              <a:cxnLst/>
              <a:rect l="l" t="t" r="r" b="b"/>
              <a:pathLst>
                <a:path w="8255" h="8318" extrusionOk="0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8" name="Google Shape;7348;p83"/>
          <p:cNvGrpSpPr/>
          <p:nvPr/>
        </p:nvGrpSpPr>
        <p:grpSpPr>
          <a:xfrm>
            <a:off x="6702402" y="2920056"/>
            <a:ext cx="228968" cy="350987"/>
            <a:chOff x="-23930925" y="3149300"/>
            <a:chExt cx="192200" cy="294625"/>
          </a:xfrm>
        </p:grpSpPr>
        <p:sp>
          <p:nvSpPr>
            <p:cNvPr id="7349" name="Google Shape;7349;p83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83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83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83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3" name="Google Shape;7353;p83"/>
          <p:cNvGrpSpPr/>
          <p:nvPr/>
        </p:nvGrpSpPr>
        <p:grpSpPr>
          <a:xfrm>
            <a:off x="6659232" y="3398540"/>
            <a:ext cx="315307" cy="351910"/>
            <a:chOff x="-23962425" y="3519475"/>
            <a:chExt cx="264675" cy="295400"/>
          </a:xfrm>
        </p:grpSpPr>
        <p:sp>
          <p:nvSpPr>
            <p:cNvPr id="7354" name="Google Shape;7354;p83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83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6" name="Google Shape;7356;p83"/>
          <p:cNvSpPr/>
          <p:nvPr/>
        </p:nvSpPr>
        <p:spPr>
          <a:xfrm>
            <a:off x="6629668" y="3852251"/>
            <a:ext cx="375349" cy="344435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57" name="Google Shape;7357;p83"/>
          <p:cNvGrpSpPr/>
          <p:nvPr/>
        </p:nvGrpSpPr>
        <p:grpSpPr>
          <a:xfrm>
            <a:off x="8037908" y="3848584"/>
            <a:ext cx="239302" cy="351880"/>
            <a:chOff x="-22788075" y="3904625"/>
            <a:chExt cx="200875" cy="295375"/>
          </a:xfrm>
        </p:grpSpPr>
        <p:sp>
          <p:nvSpPr>
            <p:cNvPr id="7358" name="Google Shape;7358;p83"/>
            <p:cNvSpPr/>
            <p:nvPr/>
          </p:nvSpPr>
          <p:spPr>
            <a:xfrm>
              <a:off x="-22775475" y="4165325"/>
              <a:ext cx="65400" cy="34675"/>
            </a:xfrm>
            <a:custGeom>
              <a:avLst/>
              <a:gdLst/>
              <a:ahLst/>
              <a:cxnLst/>
              <a:rect l="l" t="t" r="r" b="b"/>
              <a:pathLst>
                <a:path w="2616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83"/>
            <p:cNvSpPr/>
            <p:nvPr/>
          </p:nvSpPr>
          <p:spPr>
            <a:xfrm>
              <a:off x="-22669150" y="3904725"/>
              <a:ext cx="81950" cy="244100"/>
            </a:xfrm>
            <a:custGeom>
              <a:avLst/>
              <a:gdLst/>
              <a:ahLst/>
              <a:cxnLst/>
              <a:rect l="l" t="t" r="r" b="b"/>
              <a:pathLst>
                <a:path w="3278" h="9764" extrusionOk="0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83"/>
            <p:cNvSpPr/>
            <p:nvPr/>
          </p:nvSpPr>
          <p:spPr>
            <a:xfrm>
              <a:off x="-22788075" y="3904625"/>
              <a:ext cx="87450" cy="244200"/>
            </a:xfrm>
            <a:custGeom>
              <a:avLst/>
              <a:gdLst/>
              <a:ahLst/>
              <a:cxnLst/>
              <a:rect l="l" t="t" r="r" b="b"/>
              <a:pathLst>
                <a:path w="3498" h="9768" extrusionOk="0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83"/>
            <p:cNvSpPr/>
            <p:nvPr/>
          </p:nvSpPr>
          <p:spPr>
            <a:xfrm>
              <a:off x="-22670725" y="4165325"/>
              <a:ext cx="64625" cy="34675"/>
            </a:xfrm>
            <a:custGeom>
              <a:avLst/>
              <a:gdLst/>
              <a:ahLst/>
              <a:cxnLst/>
              <a:rect l="l" t="t" r="r" b="b"/>
              <a:pathLst>
                <a:path w="2585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2" name="Google Shape;7362;p83"/>
          <p:cNvGrpSpPr/>
          <p:nvPr/>
        </p:nvGrpSpPr>
        <p:grpSpPr>
          <a:xfrm>
            <a:off x="6193206" y="1531949"/>
            <a:ext cx="354710" cy="352803"/>
            <a:chOff x="-27351575" y="3175300"/>
            <a:chExt cx="297750" cy="296150"/>
          </a:xfrm>
        </p:grpSpPr>
        <p:sp>
          <p:nvSpPr>
            <p:cNvPr id="7363" name="Google Shape;7363;p83"/>
            <p:cNvSpPr/>
            <p:nvPr/>
          </p:nvSpPr>
          <p:spPr>
            <a:xfrm>
              <a:off x="-27351575" y="3175300"/>
              <a:ext cx="296975" cy="157550"/>
            </a:xfrm>
            <a:custGeom>
              <a:avLst/>
              <a:gdLst/>
              <a:ahLst/>
              <a:cxnLst/>
              <a:rect l="l" t="t" r="r" b="b"/>
              <a:pathLst>
                <a:path w="11879" h="6302" extrusionOk="0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83"/>
            <p:cNvSpPr/>
            <p:nvPr/>
          </p:nvSpPr>
          <p:spPr>
            <a:xfrm>
              <a:off x="-27123950" y="333282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83"/>
            <p:cNvSpPr/>
            <p:nvPr/>
          </p:nvSpPr>
          <p:spPr>
            <a:xfrm>
              <a:off x="-27350775" y="3350150"/>
              <a:ext cx="296950" cy="121300"/>
            </a:xfrm>
            <a:custGeom>
              <a:avLst/>
              <a:gdLst/>
              <a:ahLst/>
              <a:cxnLst/>
              <a:rect l="l" t="t" r="r" b="b"/>
              <a:pathLst>
                <a:path w="11878" h="4852" extrusionOk="0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83"/>
            <p:cNvSpPr/>
            <p:nvPr/>
          </p:nvSpPr>
          <p:spPr>
            <a:xfrm>
              <a:off x="-27299575" y="3332825"/>
              <a:ext cx="18125" cy="52000"/>
            </a:xfrm>
            <a:custGeom>
              <a:avLst/>
              <a:gdLst/>
              <a:ahLst/>
              <a:cxnLst/>
              <a:rect l="l" t="t" r="r" b="b"/>
              <a:pathLst>
                <a:path w="725" h="2080" extrusionOk="0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7" name="Google Shape;7367;p83"/>
          <p:cNvGrpSpPr/>
          <p:nvPr/>
        </p:nvGrpSpPr>
        <p:grpSpPr>
          <a:xfrm>
            <a:off x="6235914" y="1988559"/>
            <a:ext cx="269293" cy="353072"/>
            <a:chOff x="-27313750" y="3545275"/>
            <a:chExt cx="226050" cy="296375"/>
          </a:xfrm>
        </p:grpSpPr>
        <p:sp>
          <p:nvSpPr>
            <p:cNvPr id="7368" name="Google Shape;7368;p83"/>
            <p:cNvSpPr/>
            <p:nvPr/>
          </p:nvSpPr>
          <p:spPr>
            <a:xfrm>
              <a:off x="-27305100" y="3598450"/>
              <a:ext cx="208750" cy="173100"/>
            </a:xfrm>
            <a:custGeom>
              <a:avLst/>
              <a:gdLst/>
              <a:ahLst/>
              <a:cxnLst/>
              <a:rect l="l" t="t" r="r" b="b"/>
              <a:pathLst>
                <a:path w="8350" h="6924" extrusionOk="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83"/>
            <p:cNvSpPr/>
            <p:nvPr/>
          </p:nvSpPr>
          <p:spPr>
            <a:xfrm>
              <a:off x="-27313750" y="3770725"/>
              <a:ext cx="226050" cy="70925"/>
            </a:xfrm>
            <a:custGeom>
              <a:avLst/>
              <a:gdLst/>
              <a:ahLst/>
              <a:cxnLst/>
              <a:rect l="l" t="t" r="r" b="b"/>
              <a:pathLst>
                <a:path w="9042" h="2837" extrusionOk="0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83"/>
            <p:cNvSpPr/>
            <p:nvPr/>
          </p:nvSpPr>
          <p:spPr>
            <a:xfrm>
              <a:off x="-27261000" y="3545275"/>
              <a:ext cx="122100" cy="51425"/>
            </a:xfrm>
            <a:custGeom>
              <a:avLst/>
              <a:gdLst/>
              <a:ahLst/>
              <a:cxnLst/>
              <a:rect l="l" t="t" r="r" b="b"/>
              <a:pathLst>
                <a:path w="4884" h="2057" extrusionOk="0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1" name="Google Shape;7371;p83"/>
          <p:cNvGrpSpPr/>
          <p:nvPr/>
        </p:nvGrpSpPr>
        <p:grpSpPr>
          <a:xfrm>
            <a:off x="6193206" y="2436830"/>
            <a:ext cx="354710" cy="356586"/>
            <a:chOff x="-27351575" y="3915650"/>
            <a:chExt cx="297750" cy="299325"/>
          </a:xfrm>
        </p:grpSpPr>
        <p:sp>
          <p:nvSpPr>
            <p:cNvPr id="7372" name="Google Shape;7372;p83"/>
            <p:cNvSpPr/>
            <p:nvPr/>
          </p:nvSpPr>
          <p:spPr>
            <a:xfrm>
              <a:off x="-27351575" y="4059000"/>
              <a:ext cx="153625" cy="155975"/>
            </a:xfrm>
            <a:custGeom>
              <a:avLst/>
              <a:gdLst/>
              <a:ahLst/>
              <a:cxnLst/>
              <a:rect l="l" t="t" r="r" b="b"/>
              <a:pathLst>
                <a:path w="6145" h="6239" extrusionOk="0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83"/>
            <p:cNvSpPr/>
            <p:nvPr/>
          </p:nvSpPr>
          <p:spPr>
            <a:xfrm>
              <a:off x="-27257050" y="3915650"/>
              <a:ext cx="203225" cy="202450"/>
            </a:xfrm>
            <a:custGeom>
              <a:avLst/>
              <a:gdLst/>
              <a:ahLst/>
              <a:cxnLst/>
              <a:rect l="l" t="t" r="r" b="b"/>
              <a:pathLst>
                <a:path w="8129" h="8098" extrusionOk="0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4" name="Google Shape;7374;p83"/>
          <p:cNvGrpSpPr/>
          <p:nvPr/>
        </p:nvGrpSpPr>
        <p:grpSpPr>
          <a:xfrm>
            <a:off x="4880696" y="2919029"/>
            <a:ext cx="319060" cy="353042"/>
            <a:chOff x="-25445525" y="3175900"/>
            <a:chExt cx="267825" cy="296350"/>
          </a:xfrm>
        </p:grpSpPr>
        <p:sp>
          <p:nvSpPr>
            <p:cNvPr id="7375" name="Google Shape;7375;p83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83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83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8" name="Google Shape;7378;p83"/>
          <p:cNvGrpSpPr/>
          <p:nvPr/>
        </p:nvGrpSpPr>
        <p:grpSpPr>
          <a:xfrm>
            <a:off x="4862410" y="3409352"/>
            <a:ext cx="355633" cy="330288"/>
            <a:chOff x="-25465200" y="3565175"/>
            <a:chExt cx="298525" cy="277250"/>
          </a:xfrm>
        </p:grpSpPr>
        <p:sp>
          <p:nvSpPr>
            <p:cNvPr id="7379" name="Google Shape;7379;p83"/>
            <p:cNvSpPr/>
            <p:nvPr/>
          </p:nvSpPr>
          <p:spPr>
            <a:xfrm>
              <a:off x="-25413225" y="3565175"/>
              <a:ext cx="172500" cy="103975"/>
            </a:xfrm>
            <a:custGeom>
              <a:avLst/>
              <a:gdLst/>
              <a:ahLst/>
              <a:cxnLst/>
              <a:rect l="l" t="t" r="r" b="b"/>
              <a:pathLst>
                <a:path w="6900" h="4159" extrusionOk="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83"/>
            <p:cNvSpPr/>
            <p:nvPr/>
          </p:nvSpPr>
          <p:spPr>
            <a:xfrm>
              <a:off x="-25465200" y="3650225"/>
              <a:ext cx="298525" cy="192200"/>
            </a:xfrm>
            <a:custGeom>
              <a:avLst/>
              <a:gdLst/>
              <a:ahLst/>
              <a:cxnLst/>
              <a:rect l="l" t="t" r="r" b="b"/>
              <a:pathLst>
                <a:path w="11941" h="7688" extrusionOk="0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1" name="Google Shape;7381;p83"/>
          <p:cNvGrpSpPr/>
          <p:nvPr/>
        </p:nvGrpSpPr>
        <p:grpSpPr>
          <a:xfrm>
            <a:off x="4861948" y="3848882"/>
            <a:ext cx="356556" cy="351285"/>
            <a:chOff x="-25465200" y="3916150"/>
            <a:chExt cx="299300" cy="294875"/>
          </a:xfrm>
        </p:grpSpPr>
        <p:sp>
          <p:nvSpPr>
            <p:cNvPr id="7382" name="Google Shape;7382;p83"/>
            <p:cNvSpPr/>
            <p:nvPr/>
          </p:nvSpPr>
          <p:spPr>
            <a:xfrm>
              <a:off x="-25316350" y="3916150"/>
              <a:ext cx="150450" cy="149175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83"/>
            <p:cNvSpPr/>
            <p:nvPr/>
          </p:nvSpPr>
          <p:spPr>
            <a:xfrm>
              <a:off x="-25465200" y="4003875"/>
              <a:ext cx="208725" cy="207150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4" name="Google Shape;7384;p83"/>
          <p:cNvGrpSpPr/>
          <p:nvPr/>
        </p:nvGrpSpPr>
        <p:grpSpPr>
          <a:xfrm>
            <a:off x="7089388" y="2919148"/>
            <a:ext cx="351880" cy="352803"/>
            <a:chOff x="-23615075" y="3148525"/>
            <a:chExt cx="295375" cy="296150"/>
          </a:xfrm>
        </p:grpSpPr>
        <p:sp>
          <p:nvSpPr>
            <p:cNvPr id="7385" name="Google Shape;7385;p83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83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83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83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89" name="Google Shape;7389;p83"/>
          <p:cNvSpPr/>
          <p:nvPr/>
        </p:nvSpPr>
        <p:spPr>
          <a:xfrm>
            <a:off x="7087484" y="3397507"/>
            <a:ext cx="356586" cy="353876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90" name="Google Shape;7390;p83"/>
          <p:cNvGrpSpPr/>
          <p:nvPr/>
        </p:nvGrpSpPr>
        <p:grpSpPr>
          <a:xfrm>
            <a:off x="7088911" y="3858427"/>
            <a:ext cx="352833" cy="332194"/>
            <a:chOff x="-23615075" y="3906200"/>
            <a:chExt cx="296175" cy="278850"/>
          </a:xfrm>
        </p:grpSpPr>
        <p:sp>
          <p:nvSpPr>
            <p:cNvPr id="7391" name="Google Shape;7391;p83"/>
            <p:cNvSpPr/>
            <p:nvPr/>
          </p:nvSpPr>
          <p:spPr>
            <a:xfrm>
              <a:off x="-23615075" y="3954250"/>
              <a:ext cx="296175" cy="193775"/>
            </a:xfrm>
            <a:custGeom>
              <a:avLst/>
              <a:gdLst/>
              <a:ahLst/>
              <a:cxnLst/>
              <a:rect l="l" t="t" r="r" b="b"/>
              <a:pathLst>
                <a:path w="11847" h="7751" extrusionOk="0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83"/>
            <p:cNvSpPr/>
            <p:nvPr/>
          </p:nvSpPr>
          <p:spPr>
            <a:xfrm>
              <a:off x="-23615075" y="3906200"/>
              <a:ext cx="77200" cy="77225"/>
            </a:xfrm>
            <a:custGeom>
              <a:avLst/>
              <a:gdLst/>
              <a:ahLst/>
              <a:cxnLst/>
              <a:rect l="l" t="t" r="r" b="b"/>
              <a:pathLst>
                <a:path w="3088" h="3089" extrusionOk="0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83"/>
            <p:cNvSpPr/>
            <p:nvPr/>
          </p:nvSpPr>
          <p:spPr>
            <a:xfrm>
              <a:off x="-23543400" y="4167700"/>
              <a:ext cx="153600" cy="17350"/>
            </a:xfrm>
            <a:custGeom>
              <a:avLst/>
              <a:gdLst/>
              <a:ahLst/>
              <a:cxnLst/>
              <a:rect l="l" t="t" r="r" b="b"/>
              <a:pathLst>
                <a:path w="6144" h="694" extrusionOk="0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94" name="Google Shape;7394;p83"/>
          <p:cNvSpPr/>
          <p:nvPr/>
        </p:nvSpPr>
        <p:spPr>
          <a:xfrm>
            <a:off x="6207743" y="4290395"/>
            <a:ext cx="351880" cy="350957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95" name="Google Shape;7395;p83"/>
          <p:cNvGrpSpPr/>
          <p:nvPr/>
        </p:nvGrpSpPr>
        <p:grpSpPr>
          <a:xfrm>
            <a:off x="6637880" y="1532068"/>
            <a:ext cx="353757" cy="352565"/>
            <a:chOff x="-26980600" y="3175500"/>
            <a:chExt cx="296950" cy="295950"/>
          </a:xfrm>
        </p:grpSpPr>
        <p:sp>
          <p:nvSpPr>
            <p:cNvPr id="7396" name="Google Shape;7396;p83"/>
            <p:cNvSpPr/>
            <p:nvPr/>
          </p:nvSpPr>
          <p:spPr>
            <a:xfrm>
              <a:off x="-26798650" y="3175500"/>
              <a:ext cx="115000" cy="114025"/>
            </a:xfrm>
            <a:custGeom>
              <a:avLst/>
              <a:gdLst/>
              <a:ahLst/>
              <a:cxnLst/>
              <a:rect l="l" t="t" r="r" b="b"/>
              <a:pathLst>
                <a:path w="4600" h="4561" extrusionOk="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83"/>
            <p:cNvSpPr/>
            <p:nvPr/>
          </p:nvSpPr>
          <p:spPr>
            <a:xfrm>
              <a:off x="-26980600" y="3325725"/>
              <a:ext cx="168575" cy="145725"/>
            </a:xfrm>
            <a:custGeom>
              <a:avLst/>
              <a:gdLst/>
              <a:ahLst/>
              <a:cxnLst/>
              <a:rect l="l" t="t" r="r" b="b"/>
              <a:pathLst>
                <a:path w="6743" h="5829" extrusionOk="0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83"/>
            <p:cNvSpPr/>
            <p:nvPr/>
          </p:nvSpPr>
          <p:spPr>
            <a:xfrm>
              <a:off x="-26893950" y="3226500"/>
              <a:ext cx="159125" cy="137850"/>
            </a:xfrm>
            <a:custGeom>
              <a:avLst/>
              <a:gdLst/>
              <a:ahLst/>
              <a:cxnLst/>
              <a:rect l="l" t="t" r="r" b="b"/>
              <a:pathLst>
                <a:path w="6365" h="5514" extrusionOk="0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99" name="Google Shape;7399;p83"/>
          <p:cNvSpPr/>
          <p:nvPr/>
        </p:nvSpPr>
        <p:spPr>
          <a:xfrm>
            <a:off x="6660447" y="1989089"/>
            <a:ext cx="309649" cy="351910"/>
          </a:xfrm>
          <a:custGeom>
            <a:avLst/>
            <a:gdLst/>
            <a:ahLst/>
            <a:cxnLst/>
            <a:rect l="l" t="t" r="r" b="b"/>
            <a:pathLst>
              <a:path w="10397" h="11816" extrusionOk="0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00" name="Google Shape;7400;p83"/>
          <p:cNvGrpSpPr/>
          <p:nvPr/>
        </p:nvGrpSpPr>
        <p:grpSpPr>
          <a:xfrm>
            <a:off x="6638357" y="2470604"/>
            <a:ext cx="352803" cy="289039"/>
            <a:chOff x="-26981375" y="3951875"/>
            <a:chExt cx="296150" cy="242625"/>
          </a:xfrm>
        </p:grpSpPr>
        <p:sp>
          <p:nvSpPr>
            <p:cNvPr id="7401" name="Google Shape;7401;p83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83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83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4" name="Google Shape;7404;p83"/>
          <p:cNvGrpSpPr/>
          <p:nvPr/>
        </p:nvGrpSpPr>
        <p:grpSpPr>
          <a:xfrm>
            <a:off x="5303399" y="2918195"/>
            <a:ext cx="351910" cy="354710"/>
            <a:chOff x="-25094250" y="3176075"/>
            <a:chExt cx="295400" cy="297750"/>
          </a:xfrm>
        </p:grpSpPr>
        <p:sp>
          <p:nvSpPr>
            <p:cNvPr id="7405" name="Google Shape;7405;p83"/>
            <p:cNvSpPr/>
            <p:nvPr/>
          </p:nvSpPr>
          <p:spPr>
            <a:xfrm>
              <a:off x="-24989225" y="3176075"/>
              <a:ext cx="87200" cy="122500"/>
            </a:xfrm>
            <a:custGeom>
              <a:avLst/>
              <a:gdLst/>
              <a:ahLst/>
              <a:cxnLst/>
              <a:rect l="l" t="t" r="r" b="b"/>
              <a:pathLst>
                <a:path w="3488" h="4900" extrusionOk="0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83"/>
            <p:cNvSpPr/>
            <p:nvPr/>
          </p:nvSpPr>
          <p:spPr>
            <a:xfrm>
              <a:off x="-25094250" y="3179225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83"/>
            <p:cNvSpPr/>
            <p:nvPr/>
          </p:nvSpPr>
          <p:spPr>
            <a:xfrm>
              <a:off x="-24989225" y="3350975"/>
              <a:ext cx="87200" cy="122850"/>
            </a:xfrm>
            <a:custGeom>
              <a:avLst/>
              <a:gdLst/>
              <a:ahLst/>
              <a:cxnLst/>
              <a:rect l="l" t="t" r="r" b="b"/>
              <a:pathLst>
                <a:path w="3488" h="4914" extrusionOk="0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8" name="Google Shape;7408;p83"/>
          <p:cNvGrpSpPr/>
          <p:nvPr/>
        </p:nvGrpSpPr>
        <p:grpSpPr>
          <a:xfrm>
            <a:off x="5303399" y="3398556"/>
            <a:ext cx="351910" cy="351880"/>
            <a:chOff x="-25094250" y="3547050"/>
            <a:chExt cx="295400" cy="295375"/>
          </a:xfrm>
        </p:grpSpPr>
        <p:sp>
          <p:nvSpPr>
            <p:cNvPr id="7409" name="Google Shape;7409;p83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83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83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83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83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4" name="Google Shape;7414;p83"/>
          <p:cNvSpPr/>
          <p:nvPr/>
        </p:nvSpPr>
        <p:spPr>
          <a:xfrm>
            <a:off x="5303415" y="3903536"/>
            <a:ext cx="352833" cy="241864"/>
          </a:xfrm>
          <a:custGeom>
            <a:avLst/>
            <a:gdLst/>
            <a:ahLst/>
            <a:cxnLst/>
            <a:rect l="l" t="t" r="r" b="b"/>
            <a:pathLst>
              <a:path w="11847" h="8121" extrusionOk="0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15" name="Google Shape;7415;p83"/>
          <p:cNvGrpSpPr/>
          <p:nvPr/>
        </p:nvGrpSpPr>
        <p:grpSpPr>
          <a:xfrm>
            <a:off x="7535476" y="2919148"/>
            <a:ext cx="352803" cy="352803"/>
            <a:chOff x="-23245675" y="3148525"/>
            <a:chExt cx="296150" cy="296150"/>
          </a:xfrm>
        </p:grpSpPr>
        <p:sp>
          <p:nvSpPr>
            <p:cNvPr id="7416" name="Google Shape;7416;p83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83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83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9" name="Google Shape;7419;p83"/>
          <p:cNvSpPr/>
          <p:nvPr/>
        </p:nvSpPr>
        <p:spPr>
          <a:xfrm>
            <a:off x="7577658" y="3398490"/>
            <a:ext cx="269323" cy="351910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20" name="Google Shape;7420;p83"/>
          <p:cNvGrpSpPr/>
          <p:nvPr/>
        </p:nvGrpSpPr>
        <p:grpSpPr>
          <a:xfrm>
            <a:off x="7535938" y="3848122"/>
            <a:ext cx="351880" cy="352803"/>
            <a:chOff x="-23244900" y="3888100"/>
            <a:chExt cx="295375" cy="296150"/>
          </a:xfrm>
        </p:grpSpPr>
        <p:sp>
          <p:nvSpPr>
            <p:cNvPr id="7421" name="Google Shape;7421;p83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83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83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83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83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83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83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83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83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83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83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2" name="Google Shape;7432;p83"/>
          <p:cNvSpPr/>
          <p:nvPr/>
        </p:nvSpPr>
        <p:spPr>
          <a:xfrm>
            <a:off x="6612202" y="4288988"/>
            <a:ext cx="353786" cy="353757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7" name="Google Shape;7437;p84"/>
          <p:cNvSpPr txBox="1">
            <a:spLocks noGrp="1"/>
          </p:cNvSpPr>
          <p:nvPr>
            <p:ph type="title" idx="4294967295"/>
          </p:nvPr>
        </p:nvSpPr>
        <p:spPr>
          <a:xfrm>
            <a:off x="849675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8" name="Google Shape;7438;p84"/>
          <p:cNvSpPr txBox="1">
            <a:spLocks noGrp="1"/>
          </p:cNvSpPr>
          <p:nvPr>
            <p:ph type="title" idx="4294967295"/>
          </p:nvPr>
        </p:nvSpPr>
        <p:spPr>
          <a:xfrm>
            <a:off x="4858400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Teamwork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9" name="Google Shape;7439;p84"/>
          <p:cNvSpPr/>
          <p:nvPr/>
        </p:nvSpPr>
        <p:spPr>
          <a:xfrm>
            <a:off x="849879" y="1532849"/>
            <a:ext cx="367261" cy="366364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0" name="Google Shape;7440;p84"/>
          <p:cNvGrpSpPr/>
          <p:nvPr/>
        </p:nvGrpSpPr>
        <p:grpSpPr>
          <a:xfrm>
            <a:off x="850004" y="1975418"/>
            <a:ext cx="367261" cy="367261"/>
            <a:chOff x="-65145700" y="3727425"/>
            <a:chExt cx="317425" cy="317425"/>
          </a:xfrm>
        </p:grpSpPr>
        <p:sp>
          <p:nvSpPr>
            <p:cNvPr id="7441" name="Google Shape;7441;p84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84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3" name="Google Shape;7443;p84"/>
          <p:cNvGrpSpPr/>
          <p:nvPr/>
        </p:nvGrpSpPr>
        <p:grpSpPr>
          <a:xfrm>
            <a:off x="853201" y="2404333"/>
            <a:ext cx="360868" cy="367261"/>
            <a:chOff x="-65144125" y="4094450"/>
            <a:chExt cx="311900" cy="317425"/>
          </a:xfrm>
        </p:grpSpPr>
        <p:sp>
          <p:nvSpPr>
            <p:cNvPr id="7444" name="Google Shape;7444;p84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84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84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7" name="Google Shape;7447;p84"/>
          <p:cNvSpPr/>
          <p:nvPr/>
        </p:nvSpPr>
        <p:spPr>
          <a:xfrm>
            <a:off x="3057429" y="1531476"/>
            <a:ext cx="369083" cy="369112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8" name="Google Shape;7448;p84"/>
          <p:cNvGrpSpPr/>
          <p:nvPr/>
        </p:nvGrpSpPr>
        <p:grpSpPr>
          <a:xfrm>
            <a:off x="3056770" y="1975028"/>
            <a:ext cx="370645" cy="368042"/>
            <a:chOff x="-63250675" y="3744075"/>
            <a:chExt cx="320350" cy="318100"/>
          </a:xfrm>
        </p:grpSpPr>
        <p:sp>
          <p:nvSpPr>
            <p:cNvPr id="7449" name="Google Shape;7449;p84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84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84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2" name="Google Shape;7452;p84"/>
          <p:cNvGrpSpPr/>
          <p:nvPr/>
        </p:nvGrpSpPr>
        <p:grpSpPr>
          <a:xfrm>
            <a:off x="3058462" y="2404333"/>
            <a:ext cx="367261" cy="367261"/>
            <a:chOff x="-63250675" y="4110200"/>
            <a:chExt cx="317425" cy="317425"/>
          </a:xfrm>
        </p:grpSpPr>
        <p:sp>
          <p:nvSpPr>
            <p:cNvPr id="7453" name="Google Shape;7453;p84"/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84"/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84"/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84"/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84"/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84"/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84"/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84"/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84"/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2" name="Google Shape;7462;p84"/>
          <p:cNvGrpSpPr/>
          <p:nvPr/>
        </p:nvGrpSpPr>
        <p:grpSpPr>
          <a:xfrm>
            <a:off x="1737509" y="2901428"/>
            <a:ext cx="359075" cy="358844"/>
            <a:chOff x="-61351725" y="3372400"/>
            <a:chExt cx="310350" cy="310150"/>
          </a:xfrm>
        </p:grpSpPr>
        <p:sp>
          <p:nvSpPr>
            <p:cNvPr id="7463" name="Google Shape;7463;p84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84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84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6" name="Google Shape;7466;p84"/>
          <p:cNvGrpSpPr/>
          <p:nvPr/>
        </p:nvGrpSpPr>
        <p:grpSpPr>
          <a:xfrm>
            <a:off x="1733864" y="3364484"/>
            <a:ext cx="366364" cy="333534"/>
            <a:chOff x="-61354875" y="3751050"/>
            <a:chExt cx="316650" cy="288275"/>
          </a:xfrm>
        </p:grpSpPr>
        <p:sp>
          <p:nvSpPr>
            <p:cNvPr id="7467" name="Google Shape;7467;p84"/>
            <p:cNvSpPr/>
            <p:nvPr/>
          </p:nvSpPr>
          <p:spPr>
            <a:xfrm>
              <a:off x="-61200500" y="387547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84"/>
            <p:cNvSpPr/>
            <p:nvPr/>
          </p:nvSpPr>
          <p:spPr>
            <a:xfrm>
              <a:off x="-61293425" y="3813275"/>
              <a:ext cx="192975" cy="165425"/>
            </a:xfrm>
            <a:custGeom>
              <a:avLst/>
              <a:gdLst/>
              <a:ahLst/>
              <a:cxnLst/>
              <a:rect l="l" t="t" r="r" b="b"/>
              <a:pathLst>
                <a:path w="7719" h="6617" extrusionOk="0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84"/>
            <p:cNvSpPr/>
            <p:nvPr/>
          </p:nvSpPr>
          <p:spPr>
            <a:xfrm>
              <a:off x="-61354875" y="3751050"/>
              <a:ext cx="316650" cy="288275"/>
            </a:xfrm>
            <a:custGeom>
              <a:avLst/>
              <a:gdLst/>
              <a:ahLst/>
              <a:cxnLst/>
              <a:rect l="l" t="t" r="r" b="b"/>
              <a:pathLst>
                <a:path w="12666" h="11531" extrusionOk="0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0" name="Google Shape;7470;p84"/>
          <p:cNvGrpSpPr/>
          <p:nvPr/>
        </p:nvGrpSpPr>
        <p:grpSpPr>
          <a:xfrm>
            <a:off x="1733864" y="3806124"/>
            <a:ext cx="366364" cy="367290"/>
            <a:chOff x="-61354875" y="4101525"/>
            <a:chExt cx="316650" cy="317450"/>
          </a:xfrm>
        </p:grpSpPr>
        <p:sp>
          <p:nvSpPr>
            <p:cNvPr id="7471" name="Google Shape;7471;p84"/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84"/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3" name="Google Shape;7473;p84"/>
          <p:cNvGrpSpPr/>
          <p:nvPr/>
        </p:nvGrpSpPr>
        <p:grpSpPr>
          <a:xfrm>
            <a:off x="3950299" y="2898000"/>
            <a:ext cx="368157" cy="365699"/>
            <a:chOff x="-59470075" y="3308975"/>
            <a:chExt cx="318200" cy="316075"/>
          </a:xfrm>
        </p:grpSpPr>
        <p:sp>
          <p:nvSpPr>
            <p:cNvPr id="7474" name="Google Shape;7474;p84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84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84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84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84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84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84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84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84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3" name="Google Shape;7483;p84"/>
          <p:cNvGrpSpPr/>
          <p:nvPr/>
        </p:nvGrpSpPr>
        <p:grpSpPr>
          <a:xfrm>
            <a:off x="1295729" y="1533705"/>
            <a:ext cx="367261" cy="364686"/>
            <a:chOff x="-64781025" y="3361050"/>
            <a:chExt cx="317425" cy="315200"/>
          </a:xfrm>
        </p:grpSpPr>
        <p:sp>
          <p:nvSpPr>
            <p:cNvPr id="7484" name="Google Shape;7484;p84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84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84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84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88" name="Google Shape;7488;p84"/>
          <p:cNvSpPr/>
          <p:nvPr/>
        </p:nvSpPr>
        <p:spPr>
          <a:xfrm>
            <a:off x="1295604" y="1976311"/>
            <a:ext cx="367261" cy="36543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9" name="Google Shape;7489;p84"/>
          <p:cNvSpPr/>
          <p:nvPr/>
        </p:nvSpPr>
        <p:spPr>
          <a:xfrm>
            <a:off x="1322938" y="2404313"/>
            <a:ext cx="312592" cy="36726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0" name="Google Shape;7490;p84"/>
          <p:cNvSpPr/>
          <p:nvPr/>
        </p:nvSpPr>
        <p:spPr>
          <a:xfrm>
            <a:off x="3508223" y="1572954"/>
            <a:ext cx="366335" cy="2861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91" name="Google Shape;7491;p84"/>
          <p:cNvGrpSpPr/>
          <p:nvPr/>
        </p:nvGrpSpPr>
        <p:grpSpPr>
          <a:xfrm>
            <a:off x="3500129" y="1975144"/>
            <a:ext cx="382765" cy="367810"/>
            <a:chOff x="-62890750" y="3747425"/>
            <a:chExt cx="330825" cy="317900"/>
          </a:xfrm>
        </p:grpSpPr>
        <p:sp>
          <p:nvSpPr>
            <p:cNvPr id="7492" name="Google Shape;7492;p84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84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84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84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84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84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84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84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84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84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84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84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84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84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6" name="Google Shape;7506;p84"/>
          <p:cNvGrpSpPr/>
          <p:nvPr/>
        </p:nvGrpSpPr>
        <p:grpSpPr>
          <a:xfrm>
            <a:off x="3507881" y="2404781"/>
            <a:ext cx="367261" cy="366364"/>
            <a:chOff x="-62884425" y="4111775"/>
            <a:chExt cx="317425" cy="316650"/>
          </a:xfrm>
        </p:grpSpPr>
        <p:sp>
          <p:nvSpPr>
            <p:cNvPr id="7507" name="Google Shape;7507;p84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84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9" name="Google Shape;7509;p84"/>
          <p:cNvGrpSpPr/>
          <p:nvPr/>
        </p:nvGrpSpPr>
        <p:grpSpPr>
          <a:xfrm>
            <a:off x="2180515" y="2900850"/>
            <a:ext cx="365438" cy="360001"/>
            <a:chOff x="-60991775" y="3376900"/>
            <a:chExt cx="315850" cy="311150"/>
          </a:xfrm>
        </p:grpSpPr>
        <p:sp>
          <p:nvSpPr>
            <p:cNvPr id="7510" name="Google Shape;7510;p84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84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84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3" name="Google Shape;7513;p84"/>
          <p:cNvGrpSpPr/>
          <p:nvPr/>
        </p:nvGrpSpPr>
        <p:grpSpPr>
          <a:xfrm>
            <a:off x="2180052" y="3351714"/>
            <a:ext cx="366364" cy="359075"/>
            <a:chOff x="-60988625" y="3740800"/>
            <a:chExt cx="316650" cy="310350"/>
          </a:xfrm>
        </p:grpSpPr>
        <p:sp>
          <p:nvSpPr>
            <p:cNvPr id="7514" name="Google Shape;7514;p8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8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8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7" name="Google Shape;7517;p84"/>
          <p:cNvGrpSpPr/>
          <p:nvPr/>
        </p:nvGrpSpPr>
        <p:grpSpPr>
          <a:xfrm>
            <a:off x="2180052" y="3807165"/>
            <a:ext cx="366364" cy="365207"/>
            <a:chOff x="-60987850" y="4100950"/>
            <a:chExt cx="316650" cy="315650"/>
          </a:xfrm>
        </p:grpSpPr>
        <p:sp>
          <p:nvSpPr>
            <p:cNvPr id="7518" name="Google Shape;7518;p84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84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84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84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84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3" name="Google Shape;7523;p84"/>
          <p:cNvGrpSpPr/>
          <p:nvPr/>
        </p:nvGrpSpPr>
        <p:grpSpPr>
          <a:xfrm>
            <a:off x="3949836" y="3352625"/>
            <a:ext cx="369083" cy="357253"/>
            <a:chOff x="-59447250" y="3706150"/>
            <a:chExt cx="319000" cy="308775"/>
          </a:xfrm>
        </p:grpSpPr>
        <p:sp>
          <p:nvSpPr>
            <p:cNvPr id="7524" name="Google Shape;7524;p84"/>
            <p:cNvSpPr/>
            <p:nvPr/>
          </p:nvSpPr>
          <p:spPr>
            <a:xfrm>
              <a:off x="-59381875" y="3922750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84"/>
            <p:cNvSpPr/>
            <p:nvPr/>
          </p:nvSpPr>
          <p:spPr>
            <a:xfrm>
              <a:off x="-59364550" y="3861525"/>
              <a:ext cx="43350" cy="40900"/>
            </a:xfrm>
            <a:custGeom>
              <a:avLst/>
              <a:gdLst/>
              <a:ahLst/>
              <a:cxnLst/>
              <a:rect l="l" t="t" r="r" b="b"/>
              <a:pathLst>
                <a:path w="1734" h="1636" extrusionOk="0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84"/>
            <p:cNvSpPr/>
            <p:nvPr/>
          </p:nvSpPr>
          <p:spPr>
            <a:xfrm>
              <a:off x="-59447250" y="3706150"/>
              <a:ext cx="319000" cy="308775"/>
            </a:xfrm>
            <a:custGeom>
              <a:avLst/>
              <a:gdLst/>
              <a:ahLst/>
              <a:cxnLst/>
              <a:rect l="l" t="t" r="r" b="b"/>
              <a:pathLst>
                <a:path w="12760" h="12351" extrusionOk="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84"/>
            <p:cNvSpPr/>
            <p:nvPr/>
          </p:nvSpPr>
          <p:spPr>
            <a:xfrm>
              <a:off x="-59293650" y="3740025"/>
              <a:ext cx="14175" cy="14200"/>
            </a:xfrm>
            <a:custGeom>
              <a:avLst/>
              <a:gdLst/>
              <a:ahLst/>
              <a:cxnLst/>
              <a:rect l="l" t="t" r="r" b="b"/>
              <a:pathLst>
                <a:path w="567" h="568" extrusionOk="0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8" name="Google Shape;7528;p84"/>
          <p:cNvGrpSpPr/>
          <p:nvPr/>
        </p:nvGrpSpPr>
        <p:grpSpPr>
          <a:xfrm>
            <a:off x="1738564" y="1533936"/>
            <a:ext cx="368186" cy="364224"/>
            <a:chOff x="-64406125" y="3362225"/>
            <a:chExt cx="318225" cy="314800"/>
          </a:xfrm>
        </p:grpSpPr>
        <p:sp>
          <p:nvSpPr>
            <p:cNvPr id="7529" name="Google Shape;7529;p84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84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1" name="Google Shape;7531;p84"/>
          <p:cNvSpPr/>
          <p:nvPr/>
        </p:nvSpPr>
        <p:spPr>
          <a:xfrm>
            <a:off x="1801771" y="1975400"/>
            <a:ext cx="241524" cy="36726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32" name="Google Shape;7532;p84"/>
          <p:cNvGrpSpPr/>
          <p:nvPr/>
        </p:nvGrpSpPr>
        <p:grpSpPr>
          <a:xfrm>
            <a:off x="1739027" y="2404781"/>
            <a:ext cx="367261" cy="366364"/>
            <a:chOff x="-64410850" y="4094450"/>
            <a:chExt cx="317425" cy="316650"/>
          </a:xfrm>
        </p:grpSpPr>
        <p:sp>
          <p:nvSpPr>
            <p:cNvPr id="7533" name="Google Shape;7533;p84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84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84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6" name="Google Shape;7536;p84"/>
          <p:cNvSpPr/>
          <p:nvPr/>
        </p:nvSpPr>
        <p:spPr>
          <a:xfrm>
            <a:off x="3983247" y="1532300"/>
            <a:ext cx="319882" cy="36746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37" name="Google Shape;7537;p84"/>
          <p:cNvGrpSpPr/>
          <p:nvPr/>
        </p:nvGrpSpPr>
        <p:grpSpPr>
          <a:xfrm>
            <a:off x="3960575" y="1974854"/>
            <a:ext cx="365467" cy="368389"/>
            <a:chOff x="-62516625" y="3743175"/>
            <a:chExt cx="315875" cy="318400"/>
          </a:xfrm>
        </p:grpSpPr>
        <p:sp>
          <p:nvSpPr>
            <p:cNvPr id="7538" name="Google Shape;7538;p84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84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0" name="Google Shape;7540;p84"/>
          <p:cNvGrpSpPr/>
          <p:nvPr/>
        </p:nvGrpSpPr>
        <p:grpSpPr>
          <a:xfrm>
            <a:off x="3967415" y="2424826"/>
            <a:ext cx="351786" cy="326274"/>
            <a:chOff x="-62511900" y="4129100"/>
            <a:chExt cx="304050" cy="282000"/>
          </a:xfrm>
        </p:grpSpPr>
        <p:sp>
          <p:nvSpPr>
            <p:cNvPr id="7541" name="Google Shape;7541;p84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84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84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84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84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6" name="Google Shape;7546;p84"/>
          <p:cNvGrpSpPr/>
          <p:nvPr/>
        </p:nvGrpSpPr>
        <p:grpSpPr>
          <a:xfrm>
            <a:off x="2645537" y="2897220"/>
            <a:ext cx="310770" cy="367261"/>
            <a:chOff x="-60597975" y="3367475"/>
            <a:chExt cx="268600" cy="317425"/>
          </a:xfrm>
        </p:grpSpPr>
        <p:sp>
          <p:nvSpPr>
            <p:cNvPr id="7547" name="Google Shape;7547;p84"/>
            <p:cNvSpPr/>
            <p:nvPr/>
          </p:nvSpPr>
          <p:spPr>
            <a:xfrm>
              <a:off x="-60535750" y="3495075"/>
              <a:ext cx="206375" cy="82725"/>
            </a:xfrm>
            <a:custGeom>
              <a:avLst/>
              <a:gdLst/>
              <a:ahLst/>
              <a:cxnLst/>
              <a:rect l="l" t="t" r="r" b="b"/>
              <a:pathLst>
                <a:path w="8255" h="3309" extrusionOk="0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84"/>
            <p:cNvSpPr/>
            <p:nvPr/>
          </p:nvSpPr>
          <p:spPr>
            <a:xfrm>
              <a:off x="-60432575" y="3367475"/>
              <a:ext cx="20500" cy="47275"/>
            </a:xfrm>
            <a:custGeom>
              <a:avLst/>
              <a:gdLst/>
              <a:ahLst/>
              <a:cxnLst/>
              <a:rect l="l" t="t" r="r" b="b"/>
              <a:pathLst>
                <a:path w="820" h="1891" extrusionOk="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84"/>
            <p:cNvSpPr/>
            <p:nvPr/>
          </p:nvSpPr>
          <p:spPr>
            <a:xfrm>
              <a:off x="-60535750" y="3367475"/>
              <a:ext cx="206375" cy="107150"/>
            </a:xfrm>
            <a:custGeom>
              <a:avLst/>
              <a:gdLst/>
              <a:ahLst/>
              <a:cxnLst/>
              <a:rect l="l" t="t" r="r" b="b"/>
              <a:pathLst>
                <a:path w="8255" h="4286" extrusionOk="0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84"/>
            <p:cNvSpPr/>
            <p:nvPr/>
          </p:nvSpPr>
          <p:spPr>
            <a:xfrm>
              <a:off x="-60597975" y="3368175"/>
              <a:ext cx="40200" cy="316725"/>
            </a:xfrm>
            <a:custGeom>
              <a:avLst/>
              <a:gdLst/>
              <a:ahLst/>
              <a:cxnLst/>
              <a:rect l="l" t="t" r="r" b="b"/>
              <a:pathLst>
                <a:path w="1608" h="12669" extrusionOk="0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84"/>
            <p:cNvSpPr/>
            <p:nvPr/>
          </p:nvSpPr>
          <p:spPr>
            <a:xfrm>
              <a:off x="-60535750" y="3597450"/>
              <a:ext cx="206375" cy="86675"/>
            </a:xfrm>
            <a:custGeom>
              <a:avLst/>
              <a:gdLst/>
              <a:ahLst/>
              <a:cxnLst/>
              <a:rect l="l" t="t" r="r" b="b"/>
              <a:pathLst>
                <a:path w="8255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52" name="Google Shape;7552;p84"/>
          <p:cNvSpPr/>
          <p:nvPr/>
        </p:nvSpPr>
        <p:spPr>
          <a:xfrm>
            <a:off x="2616264" y="3348731"/>
            <a:ext cx="369083" cy="365005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53" name="Google Shape;7553;p84"/>
          <p:cNvGrpSpPr/>
          <p:nvPr/>
        </p:nvGrpSpPr>
        <p:grpSpPr>
          <a:xfrm>
            <a:off x="2617740" y="3858536"/>
            <a:ext cx="366364" cy="262465"/>
            <a:chOff x="-60621600" y="4145650"/>
            <a:chExt cx="316650" cy="226850"/>
          </a:xfrm>
        </p:grpSpPr>
        <p:sp>
          <p:nvSpPr>
            <p:cNvPr id="7554" name="Google Shape;7554;p84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84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84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7" name="Google Shape;7557;p84"/>
          <p:cNvGrpSpPr/>
          <p:nvPr/>
        </p:nvGrpSpPr>
        <p:grpSpPr>
          <a:xfrm>
            <a:off x="3954392" y="3807035"/>
            <a:ext cx="359972" cy="365467"/>
            <a:chOff x="-59400775" y="4084200"/>
            <a:chExt cx="311125" cy="315875"/>
          </a:xfrm>
        </p:grpSpPr>
        <p:sp>
          <p:nvSpPr>
            <p:cNvPr id="7558" name="Google Shape;7558;p84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84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84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84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84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84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4" name="Google Shape;7564;p84"/>
          <p:cNvGrpSpPr/>
          <p:nvPr/>
        </p:nvGrpSpPr>
        <p:grpSpPr>
          <a:xfrm>
            <a:off x="2178486" y="1532866"/>
            <a:ext cx="365438" cy="366364"/>
            <a:chOff x="-64044600" y="3360375"/>
            <a:chExt cx="315850" cy="316650"/>
          </a:xfrm>
        </p:grpSpPr>
        <p:sp>
          <p:nvSpPr>
            <p:cNvPr id="7565" name="Google Shape;7565;p84"/>
            <p:cNvSpPr/>
            <p:nvPr/>
          </p:nvSpPr>
          <p:spPr>
            <a:xfrm>
              <a:off x="-63980025" y="3532875"/>
              <a:ext cx="185900" cy="144150"/>
            </a:xfrm>
            <a:custGeom>
              <a:avLst/>
              <a:gdLst/>
              <a:ahLst/>
              <a:cxnLst/>
              <a:rect l="l" t="t" r="r" b="b"/>
              <a:pathLst>
                <a:path w="7436" h="5766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84"/>
            <p:cNvSpPr/>
            <p:nvPr/>
          </p:nvSpPr>
          <p:spPr>
            <a:xfrm>
              <a:off x="-64044600" y="3360375"/>
              <a:ext cx="315850" cy="152825"/>
            </a:xfrm>
            <a:custGeom>
              <a:avLst/>
              <a:gdLst/>
              <a:ahLst/>
              <a:cxnLst/>
              <a:rect l="l" t="t" r="r" b="b"/>
              <a:pathLst>
                <a:path w="12634" h="6113" extrusionOk="0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84"/>
            <p:cNvSpPr/>
            <p:nvPr/>
          </p:nvSpPr>
          <p:spPr>
            <a:xfrm>
              <a:off x="-63945375" y="3408425"/>
              <a:ext cx="117375" cy="103200"/>
            </a:xfrm>
            <a:custGeom>
              <a:avLst/>
              <a:gdLst/>
              <a:ahLst/>
              <a:cxnLst/>
              <a:rect l="l" t="t" r="r" b="b"/>
              <a:pathLst>
                <a:path w="4695" h="4128" extrusionOk="0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8" name="Google Shape;7568;p84"/>
          <p:cNvGrpSpPr/>
          <p:nvPr/>
        </p:nvGrpSpPr>
        <p:grpSpPr>
          <a:xfrm>
            <a:off x="2204909" y="1975418"/>
            <a:ext cx="312592" cy="367261"/>
            <a:chOff x="-64022550" y="3727425"/>
            <a:chExt cx="270175" cy="317425"/>
          </a:xfrm>
        </p:grpSpPr>
        <p:sp>
          <p:nvSpPr>
            <p:cNvPr id="7569" name="Google Shape;7569;p84"/>
            <p:cNvSpPr/>
            <p:nvPr/>
          </p:nvSpPr>
          <p:spPr>
            <a:xfrm>
              <a:off x="-64022550" y="3912500"/>
              <a:ext cx="270175" cy="90600"/>
            </a:xfrm>
            <a:custGeom>
              <a:avLst/>
              <a:gdLst/>
              <a:ahLst/>
              <a:cxnLst/>
              <a:rect l="l" t="t" r="r" b="b"/>
              <a:pathLst>
                <a:path w="10807" h="3624" extrusionOk="0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84"/>
            <p:cNvSpPr/>
            <p:nvPr/>
          </p:nvSpPr>
          <p:spPr>
            <a:xfrm>
              <a:off x="-64000500" y="4023550"/>
              <a:ext cx="227650" cy="21300"/>
            </a:xfrm>
            <a:custGeom>
              <a:avLst/>
              <a:gdLst/>
              <a:ahLst/>
              <a:cxnLst/>
              <a:rect l="l" t="t" r="r" b="b"/>
              <a:pathLst>
                <a:path w="9106" h="852" extrusionOk="0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84"/>
            <p:cNvSpPr/>
            <p:nvPr/>
          </p:nvSpPr>
          <p:spPr>
            <a:xfrm>
              <a:off x="-63960325" y="3727425"/>
              <a:ext cx="144925" cy="165425"/>
            </a:xfrm>
            <a:custGeom>
              <a:avLst/>
              <a:gdLst/>
              <a:ahLst/>
              <a:cxnLst/>
              <a:rect l="l" t="t" r="r" b="b"/>
              <a:pathLst>
                <a:path w="5797" h="6617" extrusionOk="0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2" name="Google Shape;7572;p84"/>
          <p:cNvGrpSpPr/>
          <p:nvPr/>
        </p:nvGrpSpPr>
        <p:grpSpPr>
          <a:xfrm>
            <a:off x="2229047" y="2404318"/>
            <a:ext cx="264317" cy="367290"/>
            <a:chOff x="-64001300" y="4093650"/>
            <a:chExt cx="228450" cy="317450"/>
          </a:xfrm>
        </p:grpSpPr>
        <p:sp>
          <p:nvSpPr>
            <p:cNvPr id="7573" name="Google Shape;7573;p84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84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84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84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7" name="Google Shape;7577;p84"/>
          <p:cNvGrpSpPr/>
          <p:nvPr/>
        </p:nvGrpSpPr>
        <p:grpSpPr>
          <a:xfrm>
            <a:off x="848051" y="2897610"/>
            <a:ext cx="359972" cy="366480"/>
            <a:chOff x="-62148800" y="3377700"/>
            <a:chExt cx="311125" cy="316750"/>
          </a:xfrm>
        </p:grpSpPr>
        <p:sp>
          <p:nvSpPr>
            <p:cNvPr id="7578" name="Google Shape;7578;p84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84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0" name="Google Shape;7580;p84"/>
          <p:cNvGrpSpPr/>
          <p:nvPr/>
        </p:nvGrpSpPr>
        <p:grpSpPr>
          <a:xfrm>
            <a:off x="843958" y="3347607"/>
            <a:ext cx="368157" cy="367290"/>
            <a:chOff x="-62154300" y="3743950"/>
            <a:chExt cx="318200" cy="317450"/>
          </a:xfrm>
        </p:grpSpPr>
        <p:sp>
          <p:nvSpPr>
            <p:cNvPr id="7581" name="Google Shape;7581;p84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84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3" name="Google Shape;7583;p84"/>
          <p:cNvGrpSpPr/>
          <p:nvPr/>
        </p:nvGrpSpPr>
        <p:grpSpPr>
          <a:xfrm>
            <a:off x="843944" y="3806587"/>
            <a:ext cx="368186" cy="366364"/>
            <a:chOff x="-62151950" y="4111775"/>
            <a:chExt cx="318225" cy="316650"/>
          </a:xfrm>
        </p:grpSpPr>
        <p:sp>
          <p:nvSpPr>
            <p:cNvPr id="7584" name="Google Shape;7584;p84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84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84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84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8" name="Google Shape;7588;p84"/>
          <p:cNvGrpSpPr/>
          <p:nvPr/>
        </p:nvGrpSpPr>
        <p:grpSpPr>
          <a:xfrm>
            <a:off x="3062568" y="2897133"/>
            <a:ext cx="368157" cy="367434"/>
            <a:chOff x="-60254550" y="3367325"/>
            <a:chExt cx="318200" cy="317575"/>
          </a:xfrm>
        </p:grpSpPr>
        <p:sp>
          <p:nvSpPr>
            <p:cNvPr id="7589" name="Google Shape;7589;p84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84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84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84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3" name="Google Shape;7593;p84"/>
          <p:cNvGrpSpPr/>
          <p:nvPr/>
        </p:nvGrpSpPr>
        <p:grpSpPr>
          <a:xfrm>
            <a:off x="3063465" y="3348127"/>
            <a:ext cx="366364" cy="366248"/>
            <a:chOff x="-60255350" y="3733825"/>
            <a:chExt cx="316650" cy="316550"/>
          </a:xfrm>
        </p:grpSpPr>
        <p:sp>
          <p:nvSpPr>
            <p:cNvPr id="7594" name="Google Shape;7594;p84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84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84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84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84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84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84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1" name="Google Shape;7601;p84"/>
          <p:cNvGrpSpPr/>
          <p:nvPr/>
        </p:nvGrpSpPr>
        <p:grpSpPr>
          <a:xfrm>
            <a:off x="3091262" y="3807035"/>
            <a:ext cx="310770" cy="365467"/>
            <a:chOff x="-60232500" y="4101525"/>
            <a:chExt cx="268600" cy="315875"/>
          </a:xfrm>
        </p:grpSpPr>
        <p:sp>
          <p:nvSpPr>
            <p:cNvPr id="7602" name="Google Shape;7602;p84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84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4" name="Google Shape;7604;p84"/>
          <p:cNvSpPr/>
          <p:nvPr/>
        </p:nvSpPr>
        <p:spPr>
          <a:xfrm>
            <a:off x="2179036" y="4275969"/>
            <a:ext cx="366335" cy="367290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5" name="Google Shape;7605;p84"/>
          <p:cNvGrpSpPr/>
          <p:nvPr/>
        </p:nvGrpSpPr>
        <p:grpSpPr>
          <a:xfrm>
            <a:off x="2624262" y="1532866"/>
            <a:ext cx="368186" cy="366364"/>
            <a:chOff x="-63679950" y="3360375"/>
            <a:chExt cx="318225" cy="316650"/>
          </a:xfrm>
        </p:grpSpPr>
        <p:sp>
          <p:nvSpPr>
            <p:cNvPr id="7606" name="Google Shape;7606;p84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84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84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84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10" name="Google Shape;7610;p84"/>
          <p:cNvSpPr/>
          <p:nvPr/>
        </p:nvSpPr>
        <p:spPr>
          <a:xfrm>
            <a:off x="2623229" y="1975169"/>
            <a:ext cx="370009" cy="367724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11" name="Google Shape;7611;p84"/>
          <p:cNvGrpSpPr/>
          <p:nvPr/>
        </p:nvGrpSpPr>
        <p:grpSpPr>
          <a:xfrm>
            <a:off x="2622889" y="2404203"/>
            <a:ext cx="370934" cy="367521"/>
            <a:chOff x="-63679950" y="4093450"/>
            <a:chExt cx="320600" cy="317650"/>
          </a:xfrm>
        </p:grpSpPr>
        <p:sp>
          <p:nvSpPr>
            <p:cNvPr id="7612" name="Google Shape;7612;p84"/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84"/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84"/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5" name="Google Shape;7615;p84"/>
          <p:cNvGrpSpPr/>
          <p:nvPr/>
        </p:nvGrpSpPr>
        <p:grpSpPr>
          <a:xfrm>
            <a:off x="1283006" y="2897205"/>
            <a:ext cx="366364" cy="367290"/>
            <a:chOff x="-61784125" y="3377700"/>
            <a:chExt cx="316650" cy="317450"/>
          </a:xfrm>
        </p:grpSpPr>
        <p:sp>
          <p:nvSpPr>
            <p:cNvPr id="7616" name="Google Shape;7616;p84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84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84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84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84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84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84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3" name="Google Shape;7623;p84"/>
          <p:cNvGrpSpPr/>
          <p:nvPr/>
        </p:nvGrpSpPr>
        <p:grpSpPr>
          <a:xfrm>
            <a:off x="1283006" y="3347607"/>
            <a:ext cx="366364" cy="367290"/>
            <a:chOff x="-61783350" y="3743950"/>
            <a:chExt cx="316650" cy="317450"/>
          </a:xfrm>
        </p:grpSpPr>
        <p:sp>
          <p:nvSpPr>
            <p:cNvPr id="7624" name="Google Shape;7624;p84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84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26" name="Google Shape;7626;p84"/>
          <p:cNvSpPr/>
          <p:nvPr/>
        </p:nvSpPr>
        <p:spPr>
          <a:xfrm>
            <a:off x="1282887" y="3806407"/>
            <a:ext cx="366364" cy="366682"/>
          </a:xfrm>
          <a:custGeom>
            <a:avLst/>
            <a:gdLst/>
            <a:ahLst/>
            <a:cxnLst/>
            <a:rect l="l" t="t" r="r" b="b"/>
            <a:pathLst>
              <a:path w="12666" h="12677" extrusionOk="0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7" name="Google Shape;7627;p84"/>
          <p:cNvSpPr/>
          <p:nvPr/>
        </p:nvSpPr>
        <p:spPr>
          <a:xfrm>
            <a:off x="3505689" y="2907052"/>
            <a:ext cx="366364" cy="347563"/>
          </a:xfrm>
          <a:custGeom>
            <a:avLst/>
            <a:gdLst/>
            <a:ahLst/>
            <a:cxnLst/>
            <a:rect l="l" t="t" r="r" b="b"/>
            <a:pathLst>
              <a:path w="12666" h="12016" extrusionOk="0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8" name="Google Shape;7628;p84"/>
          <p:cNvSpPr/>
          <p:nvPr/>
        </p:nvSpPr>
        <p:spPr>
          <a:xfrm>
            <a:off x="3504778" y="3387693"/>
            <a:ext cx="368186" cy="2870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29" name="Google Shape;7629;p84"/>
          <p:cNvGrpSpPr/>
          <p:nvPr/>
        </p:nvGrpSpPr>
        <p:grpSpPr>
          <a:xfrm>
            <a:off x="3504430" y="3807440"/>
            <a:ext cx="369112" cy="364657"/>
            <a:chOff x="-59869425" y="4102225"/>
            <a:chExt cx="319025" cy="315175"/>
          </a:xfrm>
        </p:grpSpPr>
        <p:sp>
          <p:nvSpPr>
            <p:cNvPr id="7630" name="Google Shape;7630;p84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84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84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84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4" name="Google Shape;7634;p84"/>
          <p:cNvGrpSpPr/>
          <p:nvPr/>
        </p:nvGrpSpPr>
        <p:grpSpPr>
          <a:xfrm>
            <a:off x="2623233" y="4276262"/>
            <a:ext cx="366364" cy="365467"/>
            <a:chOff x="-59029025" y="3711650"/>
            <a:chExt cx="316650" cy="315875"/>
          </a:xfrm>
        </p:grpSpPr>
        <p:sp>
          <p:nvSpPr>
            <p:cNvPr id="7635" name="Google Shape;7635;p84"/>
            <p:cNvSpPr/>
            <p:nvPr/>
          </p:nvSpPr>
          <p:spPr>
            <a:xfrm>
              <a:off x="-59029025" y="37124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84"/>
            <p:cNvSpPr/>
            <p:nvPr/>
          </p:nvSpPr>
          <p:spPr>
            <a:xfrm>
              <a:off x="-58782500" y="3958175"/>
              <a:ext cx="70125" cy="69350"/>
            </a:xfrm>
            <a:custGeom>
              <a:avLst/>
              <a:gdLst/>
              <a:ahLst/>
              <a:cxnLst/>
              <a:rect l="l" t="t" r="r" b="b"/>
              <a:pathLst>
                <a:path w="2805" h="2774" extrusionOk="0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84"/>
            <p:cNvSpPr/>
            <p:nvPr/>
          </p:nvSpPr>
          <p:spPr>
            <a:xfrm>
              <a:off x="-58782500" y="37116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84"/>
            <p:cNvSpPr/>
            <p:nvPr/>
          </p:nvSpPr>
          <p:spPr>
            <a:xfrm>
              <a:off x="-58911650" y="3880200"/>
              <a:ext cx="79550" cy="30750"/>
            </a:xfrm>
            <a:custGeom>
              <a:avLst/>
              <a:gdLst/>
              <a:ahLst/>
              <a:cxnLst/>
              <a:rect l="l" t="t" r="r" b="b"/>
              <a:pathLst>
                <a:path w="3182" h="1230" extrusionOk="0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84"/>
            <p:cNvSpPr/>
            <p:nvPr/>
          </p:nvSpPr>
          <p:spPr>
            <a:xfrm>
              <a:off x="-58891975" y="3818000"/>
              <a:ext cx="41775" cy="41750"/>
            </a:xfrm>
            <a:custGeom>
              <a:avLst/>
              <a:gdLst/>
              <a:ahLst/>
              <a:cxnLst/>
              <a:rect l="l" t="t" r="r" b="b"/>
              <a:pathLst>
                <a:path w="1671" h="1670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84"/>
            <p:cNvSpPr/>
            <p:nvPr/>
          </p:nvSpPr>
          <p:spPr>
            <a:xfrm>
              <a:off x="-58983325" y="3755775"/>
              <a:ext cx="227625" cy="226850"/>
            </a:xfrm>
            <a:custGeom>
              <a:avLst/>
              <a:gdLst/>
              <a:ahLst/>
              <a:cxnLst/>
              <a:rect l="l" t="t" r="r" b="b"/>
              <a:pathLst>
                <a:path w="9105" h="9074" extrusionOk="0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84"/>
            <p:cNvSpPr/>
            <p:nvPr/>
          </p:nvSpPr>
          <p:spPr>
            <a:xfrm>
              <a:off x="-59029025" y="3956600"/>
              <a:ext cx="70900" cy="70925"/>
            </a:xfrm>
            <a:custGeom>
              <a:avLst/>
              <a:gdLst/>
              <a:ahLst/>
              <a:cxnLst/>
              <a:rect l="l" t="t" r="r" b="b"/>
              <a:pathLst>
                <a:path w="2836" h="2837" extrusionOk="0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2" name="Google Shape;7642;p84"/>
          <p:cNvGrpSpPr/>
          <p:nvPr/>
        </p:nvGrpSpPr>
        <p:grpSpPr>
          <a:xfrm>
            <a:off x="4859311" y="1532317"/>
            <a:ext cx="351940" cy="348188"/>
            <a:chOff x="581525" y="3254850"/>
            <a:chExt cx="297750" cy="294575"/>
          </a:xfrm>
        </p:grpSpPr>
        <p:sp>
          <p:nvSpPr>
            <p:cNvPr id="7643" name="Google Shape;7643;p84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84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84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6" name="Google Shape;7646;p84"/>
          <p:cNvGrpSpPr/>
          <p:nvPr/>
        </p:nvGrpSpPr>
        <p:grpSpPr>
          <a:xfrm>
            <a:off x="4858380" y="1971253"/>
            <a:ext cx="353802" cy="351497"/>
            <a:chOff x="580725" y="3617925"/>
            <a:chExt cx="299325" cy="297375"/>
          </a:xfrm>
        </p:grpSpPr>
        <p:sp>
          <p:nvSpPr>
            <p:cNvPr id="7647" name="Google Shape;7647;p84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84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84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84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84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2" name="Google Shape;7652;p84"/>
          <p:cNvGrpSpPr/>
          <p:nvPr/>
        </p:nvGrpSpPr>
        <p:grpSpPr>
          <a:xfrm>
            <a:off x="4860242" y="2418443"/>
            <a:ext cx="350079" cy="350079"/>
            <a:chOff x="583100" y="3982600"/>
            <a:chExt cx="296175" cy="296175"/>
          </a:xfrm>
        </p:grpSpPr>
        <p:sp>
          <p:nvSpPr>
            <p:cNvPr id="7653" name="Google Shape;7653;p84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84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84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84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84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84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84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0" name="Google Shape;7660;p84"/>
          <p:cNvGrpSpPr/>
          <p:nvPr/>
        </p:nvGrpSpPr>
        <p:grpSpPr>
          <a:xfrm>
            <a:off x="7092856" y="1532067"/>
            <a:ext cx="307231" cy="348690"/>
            <a:chOff x="2423775" y="3226875"/>
            <a:chExt cx="259925" cy="295000"/>
          </a:xfrm>
        </p:grpSpPr>
        <p:sp>
          <p:nvSpPr>
            <p:cNvPr id="7661" name="Google Shape;7661;p84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84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84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4" name="Google Shape;7664;p84"/>
          <p:cNvGrpSpPr/>
          <p:nvPr/>
        </p:nvGrpSpPr>
        <p:grpSpPr>
          <a:xfrm>
            <a:off x="7070043" y="1973352"/>
            <a:ext cx="352857" cy="347301"/>
            <a:chOff x="2404875" y="3592725"/>
            <a:chExt cx="298525" cy="293825"/>
          </a:xfrm>
        </p:grpSpPr>
        <p:sp>
          <p:nvSpPr>
            <p:cNvPr id="7665" name="Google Shape;7665;p84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84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84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8" name="Google Shape;7668;p84"/>
          <p:cNvGrpSpPr/>
          <p:nvPr/>
        </p:nvGrpSpPr>
        <p:grpSpPr>
          <a:xfrm>
            <a:off x="7070974" y="2418917"/>
            <a:ext cx="350995" cy="349133"/>
            <a:chOff x="2404875" y="3955825"/>
            <a:chExt cx="296950" cy="295375"/>
          </a:xfrm>
        </p:grpSpPr>
        <p:sp>
          <p:nvSpPr>
            <p:cNvPr id="7669" name="Google Shape;7669;p84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84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84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84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3" name="Google Shape;7673;p84"/>
          <p:cNvGrpSpPr/>
          <p:nvPr/>
        </p:nvGrpSpPr>
        <p:grpSpPr>
          <a:xfrm>
            <a:off x="5764954" y="2883111"/>
            <a:ext cx="349163" cy="350079"/>
            <a:chOff x="4263650" y="3235150"/>
            <a:chExt cx="295400" cy="296175"/>
          </a:xfrm>
        </p:grpSpPr>
        <p:sp>
          <p:nvSpPr>
            <p:cNvPr id="7674" name="Google Shape;7674;p84"/>
            <p:cNvSpPr/>
            <p:nvPr/>
          </p:nvSpPr>
          <p:spPr>
            <a:xfrm>
              <a:off x="4393625" y="33911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84"/>
            <p:cNvSpPr/>
            <p:nvPr/>
          </p:nvSpPr>
          <p:spPr>
            <a:xfrm>
              <a:off x="4377075" y="3443875"/>
              <a:ext cx="70125" cy="34675"/>
            </a:xfrm>
            <a:custGeom>
              <a:avLst/>
              <a:gdLst/>
              <a:ahLst/>
              <a:cxnLst/>
              <a:rect l="l" t="t" r="r" b="b"/>
              <a:pathLst>
                <a:path w="2805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84"/>
            <p:cNvSpPr/>
            <p:nvPr/>
          </p:nvSpPr>
          <p:spPr>
            <a:xfrm>
              <a:off x="4333750" y="3357225"/>
              <a:ext cx="156775" cy="174100"/>
            </a:xfrm>
            <a:custGeom>
              <a:avLst/>
              <a:gdLst/>
              <a:ahLst/>
              <a:cxnLst/>
              <a:rect l="l" t="t" r="r" b="b"/>
              <a:pathLst>
                <a:path w="6271" h="6964" extrusionOk="0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84"/>
            <p:cNvSpPr/>
            <p:nvPr/>
          </p:nvSpPr>
          <p:spPr>
            <a:xfrm>
              <a:off x="4316425" y="3235150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84"/>
            <p:cNvSpPr/>
            <p:nvPr/>
          </p:nvSpPr>
          <p:spPr>
            <a:xfrm>
              <a:off x="4263650" y="3288700"/>
              <a:ext cx="295400" cy="137875"/>
            </a:xfrm>
            <a:custGeom>
              <a:avLst/>
              <a:gdLst/>
              <a:ahLst/>
              <a:cxnLst/>
              <a:rect l="l" t="t" r="r" b="b"/>
              <a:pathLst>
                <a:path w="11816" h="5515" extrusionOk="0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9" name="Google Shape;7679;p84"/>
          <p:cNvGrpSpPr/>
          <p:nvPr/>
        </p:nvGrpSpPr>
        <p:grpSpPr>
          <a:xfrm>
            <a:off x="5762634" y="3342272"/>
            <a:ext cx="353802" cy="327739"/>
            <a:chOff x="4266025" y="3609275"/>
            <a:chExt cx="299325" cy="277275"/>
          </a:xfrm>
        </p:grpSpPr>
        <p:sp>
          <p:nvSpPr>
            <p:cNvPr id="7680" name="Google Shape;7680;p84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84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2" name="Google Shape;7682;p84"/>
          <p:cNvGrpSpPr/>
          <p:nvPr/>
        </p:nvGrpSpPr>
        <p:grpSpPr>
          <a:xfrm>
            <a:off x="5763092" y="3807659"/>
            <a:ext cx="352886" cy="349133"/>
            <a:chOff x="4263650" y="3963700"/>
            <a:chExt cx="298550" cy="295375"/>
          </a:xfrm>
        </p:grpSpPr>
        <p:sp>
          <p:nvSpPr>
            <p:cNvPr id="7683" name="Google Shape;7683;p84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84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84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84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84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84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84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0" name="Google Shape;7690;p84"/>
          <p:cNvGrpSpPr/>
          <p:nvPr/>
        </p:nvGrpSpPr>
        <p:grpSpPr>
          <a:xfrm>
            <a:off x="8041429" y="2883111"/>
            <a:ext cx="226264" cy="350079"/>
            <a:chOff x="6164975" y="3211525"/>
            <a:chExt cx="191425" cy="296175"/>
          </a:xfrm>
        </p:grpSpPr>
        <p:sp>
          <p:nvSpPr>
            <p:cNvPr id="7691" name="Google Shape;7691;p84"/>
            <p:cNvSpPr/>
            <p:nvPr/>
          </p:nvSpPr>
          <p:spPr>
            <a:xfrm>
              <a:off x="6269750" y="3371400"/>
              <a:ext cx="68525" cy="84300"/>
            </a:xfrm>
            <a:custGeom>
              <a:avLst/>
              <a:gdLst/>
              <a:ahLst/>
              <a:cxnLst/>
              <a:rect l="l" t="t" r="r" b="b"/>
              <a:pathLst>
                <a:path w="2741" h="3372" extrusionOk="0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84"/>
            <p:cNvSpPr/>
            <p:nvPr/>
          </p:nvSpPr>
          <p:spPr>
            <a:xfrm>
              <a:off x="6228775" y="3424175"/>
              <a:ext cx="62250" cy="30750"/>
            </a:xfrm>
            <a:custGeom>
              <a:avLst/>
              <a:gdLst/>
              <a:ahLst/>
              <a:cxnLst/>
              <a:rect l="l" t="t" r="r" b="b"/>
              <a:pathLst>
                <a:path w="2490" h="1230" extrusionOk="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84"/>
            <p:cNvSpPr/>
            <p:nvPr/>
          </p:nvSpPr>
          <p:spPr>
            <a:xfrm>
              <a:off x="6182300" y="3369825"/>
              <a:ext cx="69350" cy="85100"/>
            </a:xfrm>
            <a:custGeom>
              <a:avLst/>
              <a:gdLst/>
              <a:ahLst/>
              <a:cxnLst/>
              <a:rect l="l" t="t" r="r" b="b"/>
              <a:pathLst>
                <a:path w="2774" h="3404" extrusionOk="0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84"/>
            <p:cNvSpPr/>
            <p:nvPr/>
          </p:nvSpPr>
          <p:spPr>
            <a:xfrm>
              <a:off x="6164975" y="34722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84"/>
            <p:cNvSpPr/>
            <p:nvPr/>
          </p:nvSpPr>
          <p:spPr>
            <a:xfrm>
              <a:off x="6164975" y="32115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84"/>
            <p:cNvSpPr/>
            <p:nvPr/>
          </p:nvSpPr>
          <p:spPr>
            <a:xfrm>
              <a:off x="6183100" y="3262725"/>
              <a:ext cx="155175" cy="35650"/>
            </a:xfrm>
            <a:custGeom>
              <a:avLst/>
              <a:gdLst/>
              <a:ahLst/>
              <a:cxnLst/>
              <a:rect l="l" t="t" r="r" b="b"/>
              <a:pathLst>
                <a:path w="6207" h="1426" extrusionOk="0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84"/>
            <p:cNvSpPr/>
            <p:nvPr/>
          </p:nvSpPr>
          <p:spPr>
            <a:xfrm>
              <a:off x="6181525" y="3294225"/>
              <a:ext cx="155975" cy="74050"/>
            </a:xfrm>
            <a:custGeom>
              <a:avLst/>
              <a:gdLst/>
              <a:ahLst/>
              <a:cxnLst/>
              <a:rect l="l" t="t" r="r" b="b"/>
              <a:pathLst>
                <a:path w="6239" h="2962" extrusionOk="0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8" name="Google Shape;7698;p84"/>
          <p:cNvGrpSpPr/>
          <p:nvPr/>
        </p:nvGrpSpPr>
        <p:grpSpPr>
          <a:xfrm>
            <a:off x="5303466" y="1531387"/>
            <a:ext cx="352886" cy="350049"/>
            <a:chOff x="946175" y="3253275"/>
            <a:chExt cx="298550" cy="296150"/>
          </a:xfrm>
        </p:grpSpPr>
        <p:sp>
          <p:nvSpPr>
            <p:cNvPr id="7699" name="Google Shape;7699;p84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84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84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84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84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4" name="Google Shape;7704;p84"/>
          <p:cNvGrpSpPr/>
          <p:nvPr/>
        </p:nvGrpSpPr>
        <p:grpSpPr>
          <a:xfrm>
            <a:off x="5304397" y="1973351"/>
            <a:ext cx="351024" cy="347301"/>
            <a:chOff x="946175" y="3619500"/>
            <a:chExt cx="296975" cy="293825"/>
          </a:xfrm>
        </p:grpSpPr>
        <p:sp>
          <p:nvSpPr>
            <p:cNvPr id="7705" name="Google Shape;7705;p84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84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84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84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84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84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1" name="Google Shape;7711;p84"/>
          <p:cNvGrpSpPr/>
          <p:nvPr/>
        </p:nvGrpSpPr>
        <p:grpSpPr>
          <a:xfrm>
            <a:off x="5303939" y="2417985"/>
            <a:ext cx="351940" cy="350995"/>
            <a:chOff x="944600" y="3981825"/>
            <a:chExt cx="297750" cy="296950"/>
          </a:xfrm>
        </p:grpSpPr>
        <p:sp>
          <p:nvSpPr>
            <p:cNvPr id="7712" name="Google Shape;7712;p84"/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84"/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84"/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84"/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6" name="Google Shape;7716;p84"/>
          <p:cNvGrpSpPr/>
          <p:nvPr/>
        </p:nvGrpSpPr>
        <p:grpSpPr>
          <a:xfrm>
            <a:off x="7520875" y="1531845"/>
            <a:ext cx="350079" cy="349133"/>
            <a:chOff x="2768750" y="3227275"/>
            <a:chExt cx="296175" cy="295375"/>
          </a:xfrm>
        </p:grpSpPr>
        <p:sp>
          <p:nvSpPr>
            <p:cNvPr id="7717" name="Google Shape;7717;p84"/>
            <p:cNvSpPr/>
            <p:nvPr/>
          </p:nvSpPr>
          <p:spPr>
            <a:xfrm>
              <a:off x="2882950" y="3227275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84"/>
            <p:cNvSpPr/>
            <p:nvPr/>
          </p:nvSpPr>
          <p:spPr>
            <a:xfrm>
              <a:off x="285617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84"/>
            <p:cNvSpPr/>
            <p:nvPr/>
          </p:nvSpPr>
          <p:spPr>
            <a:xfrm>
              <a:off x="2890050" y="34360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84"/>
            <p:cNvSpPr/>
            <p:nvPr/>
          </p:nvSpPr>
          <p:spPr>
            <a:xfrm>
              <a:off x="282152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84"/>
            <p:cNvSpPr/>
            <p:nvPr/>
          </p:nvSpPr>
          <p:spPr>
            <a:xfrm>
              <a:off x="2924700" y="343600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84"/>
            <p:cNvSpPr/>
            <p:nvPr/>
          </p:nvSpPr>
          <p:spPr>
            <a:xfrm>
              <a:off x="2768750" y="3384800"/>
              <a:ext cx="244175" cy="137850"/>
            </a:xfrm>
            <a:custGeom>
              <a:avLst/>
              <a:gdLst/>
              <a:ahLst/>
              <a:cxnLst/>
              <a:rect l="l" t="t" r="r" b="b"/>
              <a:pathLst>
                <a:path w="9767" h="5514" extrusionOk="0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84"/>
            <p:cNvSpPr/>
            <p:nvPr/>
          </p:nvSpPr>
          <p:spPr>
            <a:xfrm>
              <a:off x="3030250" y="3419450"/>
              <a:ext cx="34675" cy="68550"/>
            </a:xfrm>
            <a:custGeom>
              <a:avLst/>
              <a:gdLst/>
              <a:ahLst/>
              <a:cxnLst/>
              <a:rect l="l" t="t" r="r" b="b"/>
              <a:pathLst>
                <a:path w="1387" h="2742" extrusionOk="0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84"/>
            <p:cNvSpPr/>
            <p:nvPr/>
          </p:nvSpPr>
          <p:spPr>
            <a:xfrm>
              <a:off x="2856175" y="3294225"/>
              <a:ext cx="122100" cy="73275"/>
            </a:xfrm>
            <a:custGeom>
              <a:avLst/>
              <a:gdLst/>
              <a:ahLst/>
              <a:cxnLst/>
              <a:rect l="l" t="t" r="r" b="b"/>
              <a:pathLst>
                <a:path w="4884" h="2931" extrusionOk="0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5" name="Google Shape;7725;p84"/>
          <p:cNvGrpSpPr/>
          <p:nvPr/>
        </p:nvGrpSpPr>
        <p:grpSpPr>
          <a:xfrm>
            <a:off x="7541826" y="1972717"/>
            <a:ext cx="308177" cy="348572"/>
            <a:chOff x="2786075" y="3591800"/>
            <a:chExt cx="260725" cy="294900"/>
          </a:xfrm>
        </p:grpSpPr>
        <p:sp>
          <p:nvSpPr>
            <p:cNvPr id="7726" name="Google Shape;7726;p84"/>
            <p:cNvSpPr/>
            <p:nvPr/>
          </p:nvSpPr>
          <p:spPr>
            <a:xfrm>
              <a:off x="2898700" y="36770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84"/>
            <p:cNvSpPr/>
            <p:nvPr/>
          </p:nvSpPr>
          <p:spPr>
            <a:xfrm>
              <a:off x="2883750" y="37297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84"/>
            <p:cNvSpPr/>
            <p:nvPr/>
          </p:nvSpPr>
          <p:spPr>
            <a:xfrm>
              <a:off x="2855375" y="3643150"/>
              <a:ext cx="122125" cy="98475"/>
            </a:xfrm>
            <a:custGeom>
              <a:avLst/>
              <a:gdLst/>
              <a:ahLst/>
              <a:cxnLst/>
              <a:rect l="l" t="t" r="r" b="b"/>
              <a:pathLst>
                <a:path w="4885" h="3939" extrusionOk="0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84"/>
            <p:cNvSpPr/>
            <p:nvPr/>
          </p:nvSpPr>
          <p:spPr>
            <a:xfrm>
              <a:off x="2801050" y="3591800"/>
              <a:ext cx="229225" cy="258500"/>
            </a:xfrm>
            <a:custGeom>
              <a:avLst/>
              <a:gdLst/>
              <a:ahLst/>
              <a:cxnLst/>
              <a:rect l="l" t="t" r="r" b="b"/>
              <a:pathLst>
                <a:path w="9169" h="10340" extrusionOk="0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84"/>
            <p:cNvSpPr/>
            <p:nvPr/>
          </p:nvSpPr>
          <p:spPr>
            <a:xfrm>
              <a:off x="2786075" y="3800675"/>
              <a:ext cx="260725" cy="86025"/>
            </a:xfrm>
            <a:custGeom>
              <a:avLst/>
              <a:gdLst/>
              <a:ahLst/>
              <a:cxnLst/>
              <a:rect l="l" t="t" r="r" b="b"/>
              <a:pathLst>
                <a:path w="10429" h="3441" extrusionOk="0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1" name="Google Shape;7731;p84"/>
          <p:cNvGrpSpPr/>
          <p:nvPr/>
        </p:nvGrpSpPr>
        <p:grpSpPr>
          <a:xfrm>
            <a:off x="7582324" y="2418444"/>
            <a:ext cx="227180" cy="350079"/>
            <a:chOff x="2819150" y="3955025"/>
            <a:chExt cx="192200" cy="296175"/>
          </a:xfrm>
        </p:grpSpPr>
        <p:sp>
          <p:nvSpPr>
            <p:cNvPr id="7732" name="Google Shape;7732;p84"/>
            <p:cNvSpPr/>
            <p:nvPr/>
          </p:nvSpPr>
          <p:spPr>
            <a:xfrm>
              <a:off x="2856175" y="40070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84"/>
            <p:cNvSpPr/>
            <p:nvPr/>
          </p:nvSpPr>
          <p:spPr>
            <a:xfrm>
              <a:off x="2819150" y="4180300"/>
              <a:ext cx="192200" cy="70900"/>
            </a:xfrm>
            <a:custGeom>
              <a:avLst/>
              <a:gdLst/>
              <a:ahLst/>
              <a:cxnLst/>
              <a:rect l="l" t="t" r="r" b="b"/>
              <a:pathLst>
                <a:path w="7688" h="2836" extrusionOk="0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84"/>
            <p:cNvSpPr/>
            <p:nvPr/>
          </p:nvSpPr>
          <p:spPr>
            <a:xfrm>
              <a:off x="2882950" y="3955025"/>
              <a:ext cx="68550" cy="35475"/>
            </a:xfrm>
            <a:custGeom>
              <a:avLst/>
              <a:gdLst/>
              <a:ahLst/>
              <a:cxnLst/>
              <a:rect l="l" t="t" r="r" b="b"/>
              <a:pathLst>
                <a:path w="2742" h="1419" extrusionOk="0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84"/>
            <p:cNvSpPr/>
            <p:nvPr/>
          </p:nvSpPr>
          <p:spPr>
            <a:xfrm>
              <a:off x="2856975" y="4093650"/>
              <a:ext cx="118950" cy="70125"/>
            </a:xfrm>
            <a:custGeom>
              <a:avLst/>
              <a:gdLst/>
              <a:ahLst/>
              <a:cxnLst/>
              <a:rect l="l" t="t" r="r" b="b"/>
              <a:pathLst>
                <a:path w="4758" h="2805" extrusionOk="0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6" name="Google Shape;7736;p84"/>
          <p:cNvGrpSpPr/>
          <p:nvPr/>
        </p:nvGrpSpPr>
        <p:grpSpPr>
          <a:xfrm>
            <a:off x="6206097" y="2884042"/>
            <a:ext cx="349133" cy="348217"/>
            <a:chOff x="4629125" y="3235150"/>
            <a:chExt cx="295375" cy="294600"/>
          </a:xfrm>
        </p:grpSpPr>
        <p:sp>
          <p:nvSpPr>
            <p:cNvPr id="7737" name="Google Shape;7737;p84"/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84"/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84"/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84"/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84"/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2" name="Google Shape;7742;p84"/>
          <p:cNvGrpSpPr/>
          <p:nvPr/>
        </p:nvGrpSpPr>
        <p:grpSpPr>
          <a:xfrm>
            <a:off x="6206082" y="3331575"/>
            <a:ext cx="349163" cy="349133"/>
            <a:chOff x="4628325" y="3599825"/>
            <a:chExt cx="295400" cy="295375"/>
          </a:xfrm>
        </p:grpSpPr>
        <p:sp>
          <p:nvSpPr>
            <p:cNvPr id="7743" name="Google Shape;7743;p84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84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84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84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84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84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84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84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84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84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84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84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5" name="Google Shape;7755;p84"/>
          <p:cNvGrpSpPr/>
          <p:nvPr/>
        </p:nvGrpSpPr>
        <p:grpSpPr>
          <a:xfrm>
            <a:off x="6227033" y="3807186"/>
            <a:ext cx="307261" cy="350079"/>
            <a:chOff x="4645650" y="3962900"/>
            <a:chExt cx="259950" cy="296175"/>
          </a:xfrm>
        </p:grpSpPr>
        <p:sp>
          <p:nvSpPr>
            <p:cNvPr id="7756" name="Google Shape;7756;p84"/>
            <p:cNvSpPr/>
            <p:nvPr/>
          </p:nvSpPr>
          <p:spPr>
            <a:xfrm>
              <a:off x="4853600" y="4155100"/>
              <a:ext cx="52000" cy="103975"/>
            </a:xfrm>
            <a:custGeom>
              <a:avLst/>
              <a:gdLst/>
              <a:ahLst/>
              <a:cxnLst/>
              <a:rect l="l" t="t" r="r" b="b"/>
              <a:pathLst>
                <a:path w="2080" h="4159" extrusionOk="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84"/>
            <p:cNvSpPr/>
            <p:nvPr/>
          </p:nvSpPr>
          <p:spPr>
            <a:xfrm>
              <a:off x="4714975" y="4155100"/>
              <a:ext cx="121300" cy="50625"/>
            </a:xfrm>
            <a:custGeom>
              <a:avLst/>
              <a:gdLst/>
              <a:ahLst/>
              <a:cxnLst/>
              <a:rect l="l" t="t" r="r" b="b"/>
              <a:pathLst>
                <a:path w="4852" h="2025" extrusionOk="0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84"/>
            <p:cNvSpPr/>
            <p:nvPr/>
          </p:nvSpPr>
          <p:spPr>
            <a:xfrm>
              <a:off x="4714975" y="4211025"/>
              <a:ext cx="121300" cy="48050"/>
            </a:xfrm>
            <a:custGeom>
              <a:avLst/>
              <a:gdLst/>
              <a:ahLst/>
              <a:cxnLst/>
              <a:rect l="l" t="t" r="r" b="b"/>
              <a:pathLst>
                <a:path w="4852" h="1922" extrusionOk="0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84"/>
            <p:cNvSpPr/>
            <p:nvPr/>
          </p:nvSpPr>
          <p:spPr>
            <a:xfrm>
              <a:off x="4645650" y="4154300"/>
              <a:ext cx="52025" cy="104775"/>
            </a:xfrm>
            <a:custGeom>
              <a:avLst/>
              <a:gdLst/>
              <a:ahLst/>
              <a:cxnLst/>
              <a:rect l="l" t="t" r="r" b="b"/>
              <a:pathLst>
                <a:path w="2081" h="4191" extrusionOk="0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84"/>
            <p:cNvSpPr/>
            <p:nvPr/>
          </p:nvSpPr>
          <p:spPr>
            <a:xfrm>
              <a:off x="4722850" y="4049550"/>
              <a:ext cx="103975" cy="105575"/>
            </a:xfrm>
            <a:custGeom>
              <a:avLst/>
              <a:gdLst/>
              <a:ahLst/>
              <a:cxnLst/>
              <a:rect l="l" t="t" r="r" b="b"/>
              <a:pathLst>
                <a:path w="4159" h="4223" extrusionOk="0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84"/>
            <p:cNvSpPr/>
            <p:nvPr/>
          </p:nvSpPr>
          <p:spPr>
            <a:xfrm>
              <a:off x="4678725" y="3962900"/>
              <a:ext cx="190650" cy="174100"/>
            </a:xfrm>
            <a:custGeom>
              <a:avLst/>
              <a:gdLst/>
              <a:ahLst/>
              <a:cxnLst/>
              <a:rect l="l" t="t" r="r" b="b"/>
              <a:pathLst>
                <a:path w="7626" h="6964" extrusionOk="0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2" name="Google Shape;7762;p84"/>
          <p:cNvGrpSpPr/>
          <p:nvPr/>
        </p:nvGrpSpPr>
        <p:grpSpPr>
          <a:xfrm>
            <a:off x="7979994" y="3332048"/>
            <a:ext cx="349133" cy="348188"/>
            <a:chOff x="6143725" y="3582500"/>
            <a:chExt cx="295375" cy="294575"/>
          </a:xfrm>
        </p:grpSpPr>
        <p:sp>
          <p:nvSpPr>
            <p:cNvPr id="7763" name="Google Shape;7763;p84"/>
            <p:cNvSpPr/>
            <p:nvPr/>
          </p:nvSpPr>
          <p:spPr>
            <a:xfrm>
              <a:off x="6143725" y="3720325"/>
              <a:ext cx="295375" cy="156750"/>
            </a:xfrm>
            <a:custGeom>
              <a:avLst/>
              <a:gdLst/>
              <a:ahLst/>
              <a:cxnLst/>
              <a:rect l="l" t="t" r="r" b="b"/>
              <a:pathLst>
                <a:path w="11815" h="6270" extrusionOk="0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84"/>
            <p:cNvSpPr/>
            <p:nvPr/>
          </p:nvSpPr>
          <p:spPr>
            <a:xfrm>
              <a:off x="6246900" y="3773100"/>
              <a:ext cx="88225" cy="17350"/>
            </a:xfrm>
            <a:custGeom>
              <a:avLst/>
              <a:gdLst/>
              <a:ahLst/>
              <a:cxnLst/>
              <a:rect l="l" t="t" r="r" b="b"/>
              <a:pathLst>
                <a:path w="3529" h="694" extrusionOk="0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84"/>
            <p:cNvSpPr/>
            <p:nvPr/>
          </p:nvSpPr>
          <p:spPr>
            <a:xfrm>
              <a:off x="6161050" y="3582500"/>
              <a:ext cx="86650" cy="34675"/>
            </a:xfrm>
            <a:custGeom>
              <a:avLst/>
              <a:gdLst/>
              <a:ahLst/>
              <a:cxnLst/>
              <a:rect l="l" t="t" r="r" b="b"/>
              <a:pathLst>
                <a:path w="3466" h="1387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84"/>
            <p:cNvSpPr/>
            <p:nvPr/>
          </p:nvSpPr>
          <p:spPr>
            <a:xfrm>
              <a:off x="6160250" y="3633675"/>
              <a:ext cx="86675" cy="69350"/>
            </a:xfrm>
            <a:custGeom>
              <a:avLst/>
              <a:gdLst/>
              <a:ahLst/>
              <a:cxnLst/>
              <a:rect l="l" t="t" r="r" b="b"/>
              <a:pathLst>
                <a:path w="3467" h="2774" extrusionOk="0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84"/>
            <p:cNvSpPr/>
            <p:nvPr/>
          </p:nvSpPr>
          <p:spPr>
            <a:xfrm>
              <a:off x="6336675" y="3599025"/>
              <a:ext cx="85875" cy="69350"/>
            </a:xfrm>
            <a:custGeom>
              <a:avLst/>
              <a:gdLst/>
              <a:ahLst/>
              <a:cxnLst/>
              <a:rect l="l" t="t" r="r" b="b"/>
              <a:pathLst>
                <a:path w="3435" h="2774" extrusionOk="0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84"/>
            <p:cNvSpPr/>
            <p:nvPr/>
          </p:nvSpPr>
          <p:spPr>
            <a:xfrm>
              <a:off x="6335100" y="3686450"/>
              <a:ext cx="86675" cy="17350"/>
            </a:xfrm>
            <a:custGeom>
              <a:avLst/>
              <a:gdLst/>
              <a:ahLst/>
              <a:cxnLst/>
              <a:rect l="l" t="t" r="r" b="b"/>
              <a:pathLst>
                <a:path w="3467" h="694" extrusionOk="0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84"/>
            <p:cNvSpPr/>
            <p:nvPr/>
          </p:nvSpPr>
          <p:spPr>
            <a:xfrm>
              <a:off x="6264225" y="3617150"/>
              <a:ext cx="53575" cy="86650"/>
            </a:xfrm>
            <a:custGeom>
              <a:avLst/>
              <a:gdLst/>
              <a:ahLst/>
              <a:cxnLst/>
              <a:rect l="l" t="t" r="r" b="b"/>
              <a:pathLst>
                <a:path w="2143" h="3466" extrusionOk="0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0" name="Google Shape;7770;p84"/>
          <p:cNvGrpSpPr/>
          <p:nvPr/>
        </p:nvGrpSpPr>
        <p:grpSpPr>
          <a:xfrm>
            <a:off x="5748820" y="1531387"/>
            <a:ext cx="350995" cy="350049"/>
            <a:chOff x="1310075" y="3253275"/>
            <a:chExt cx="296950" cy="296150"/>
          </a:xfrm>
        </p:grpSpPr>
        <p:sp>
          <p:nvSpPr>
            <p:cNvPr id="7771" name="Google Shape;7771;p84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84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84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4" name="Google Shape;7774;p84"/>
          <p:cNvSpPr/>
          <p:nvPr/>
        </p:nvSpPr>
        <p:spPr>
          <a:xfrm>
            <a:off x="5750241" y="1973475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5" name="Google Shape;7775;p84"/>
          <p:cNvGrpSpPr/>
          <p:nvPr/>
        </p:nvGrpSpPr>
        <p:grpSpPr>
          <a:xfrm>
            <a:off x="5748347" y="2417646"/>
            <a:ext cx="351941" cy="351675"/>
            <a:chOff x="1310075" y="3980250"/>
            <a:chExt cx="297750" cy="297525"/>
          </a:xfrm>
        </p:grpSpPr>
        <p:sp>
          <p:nvSpPr>
            <p:cNvPr id="7776" name="Google Shape;7776;p84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84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84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84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0" name="Google Shape;7780;p84"/>
          <p:cNvGrpSpPr/>
          <p:nvPr/>
        </p:nvGrpSpPr>
        <p:grpSpPr>
          <a:xfrm>
            <a:off x="8013136" y="1531845"/>
            <a:ext cx="266305" cy="349133"/>
            <a:chOff x="3167275" y="3227275"/>
            <a:chExt cx="225300" cy="295375"/>
          </a:xfrm>
        </p:grpSpPr>
        <p:sp>
          <p:nvSpPr>
            <p:cNvPr id="7781" name="Google Shape;7781;p84"/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84"/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84"/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84"/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84"/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86" name="Google Shape;7786;p84"/>
          <p:cNvSpPr/>
          <p:nvPr/>
        </p:nvSpPr>
        <p:spPr>
          <a:xfrm>
            <a:off x="7962474" y="1971731"/>
            <a:ext cx="367779" cy="350758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7" name="Google Shape;7787;p84"/>
          <p:cNvGrpSpPr/>
          <p:nvPr/>
        </p:nvGrpSpPr>
        <p:grpSpPr>
          <a:xfrm>
            <a:off x="7970318" y="2418902"/>
            <a:ext cx="351940" cy="349163"/>
            <a:chOff x="3133425" y="3955025"/>
            <a:chExt cx="297750" cy="295400"/>
          </a:xfrm>
        </p:grpSpPr>
        <p:sp>
          <p:nvSpPr>
            <p:cNvPr id="7788" name="Google Shape;7788;p84"/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84"/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84"/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1" name="Google Shape;7791;p84"/>
          <p:cNvGrpSpPr/>
          <p:nvPr/>
        </p:nvGrpSpPr>
        <p:grpSpPr>
          <a:xfrm>
            <a:off x="6650491" y="2882490"/>
            <a:ext cx="350079" cy="351320"/>
            <a:chOff x="4991425" y="3234750"/>
            <a:chExt cx="296175" cy="297225"/>
          </a:xfrm>
        </p:grpSpPr>
        <p:sp>
          <p:nvSpPr>
            <p:cNvPr id="7792" name="Google Shape;7792;p84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84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84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84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84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84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8" name="Google Shape;7798;p84"/>
          <p:cNvGrpSpPr/>
          <p:nvPr/>
        </p:nvGrpSpPr>
        <p:grpSpPr>
          <a:xfrm>
            <a:off x="6650491" y="3352053"/>
            <a:ext cx="350079" cy="308177"/>
            <a:chOff x="4991425" y="3617150"/>
            <a:chExt cx="296175" cy="260725"/>
          </a:xfrm>
        </p:grpSpPr>
        <p:sp>
          <p:nvSpPr>
            <p:cNvPr id="7799" name="Google Shape;7799;p84"/>
            <p:cNvSpPr/>
            <p:nvPr/>
          </p:nvSpPr>
          <p:spPr>
            <a:xfrm>
              <a:off x="5069400" y="3738450"/>
              <a:ext cx="139425" cy="139425"/>
            </a:xfrm>
            <a:custGeom>
              <a:avLst/>
              <a:gdLst/>
              <a:ahLst/>
              <a:cxnLst/>
              <a:rect l="l" t="t" r="r" b="b"/>
              <a:pathLst>
                <a:path w="5577" h="5577" extrusionOk="0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84"/>
            <p:cNvSpPr/>
            <p:nvPr/>
          </p:nvSpPr>
          <p:spPr>
            <a:xfrm>
              <a:off x="5200150" y="3617150"/>
              <a:ext cx="69325" cy="6932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84"/>
            <p:cNvSpPr/>
            <p:nvPr/>
          </p:nvSpPr>
          <p:spPr>
            <a:xfrm>
              <a:off x="5009550" y="3617150"/>
              <a:ext cx="68525" cy="69325"/>
            </a:xfrm>
            <a:custGeom>
              <a:avLst/>
              <a:gdLst/>
              <a:ahLst/>
              <a:cxnLst/>
              <a:rect l="l" t="t" r="r" b="b"/>
              <a:pathLst>
                <a:path w="2741" h="2773" extrusionOk="0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84"/>
            <p:cNvSpPr/>
            <p:nvPr/>
          </p:nvSpPr>
          <p:spPr>
            <a:xfrm>
              <a:off x="4991425" y="3686450"/>
              <a:ext cx="104775" cy="52025"/>
            </a:xfrm>
            <a:custGeom>
              <a:avLst/>
              <a:gdLst/>
              <a:ahLst/>
              <a:cxnLst/>
              <a:rect l="l" t="t" r="r" b="b"/>
              <a:pathLst>
                <a:path w="4191" h="2081" extrusionOk="0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84"/>
            <p:cNvSpPr/>
            <p:nvPr/>
          </p:nvSpPr>
          <p:spPr>
            <a:xfrm>
              <a:off x="5183600" y="3686450"/>
              <a:ext cx="104000" cy="52025"/>
            </a:xfrm>
            <a:custGeom>
              <a:avLst/>
              <a:gdLst/>
              <a:ahLst/>
              <a:cxnLst/>
              <a:rect l="l" t="t" r="r" b="b"/>
              <a:pathLst>
                <a:path w="4160" h="2081" extrusionOk="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84"/>
            <p:cNvSpPr/>
            <p:nvPr/>
          </p:nvSpPr>
          <p:spPr>
            <a:xfrm>
              <a:off x="5187550" y="3755775"/>
              <a:ext cx="100050" cy="52800"/>
            </a:xfrm>
            <a:custGeom>
              <a:avLst/>
              <a:gdLst/>
              <a:ahLst/>
              <a:cxnLst/>
              <a:rect l="l" t="t" r="r" b="b"/>
              <a:pathLst>
                <a:path w="4002" h="2112" extrusionOk="0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84"/>
            <p:cNvSpPr/>
            <p:nvPr/>
          </p:nvSpPr>
          <p:spPr>
            <a:xfrm>
              <a:off x="4991425" y="3755775"/>
              <a:ext cx="100850" cy="52000"/>
            </a:xfrm>
            <a:custGeom>
              <a:avLst/>
              <a:gdLst/>
              <a:ahLst/>
              <a:cxnLst/>
              <a:rect l="l" t="t" r="r" b="b"/>
              <a:pathLst>
                <a:path w="4034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6" name="Google Shape;7806;p84"/>
          <p:cNvGrpSpPr/>
          <p:nvPr/>
        </p:nvGrpSpPr>
        <p:grpSpPr>
          <a:xfrm>
            <a:off x="6727764" y="3807644"/>
            <a:ext cx="195532" cy="349163"/>
            <a:chOff x="5056800" y="3962900"/>
            <a:chExt cx="165425" cy="295400"/>
          </a:xfrm>
        </p:grpSpPr>
        <p:sp>
          <p:nvSpPr>
            <p:cNvPr id="7807" name="Google Shape;7807;p84"/>
            <p:cNvSpPr/>
            <p:nvPr/>
          </p:nvSpPr>
          <p:spPr>
            <a:xfrm>
              <a:off x="5155250" y="4042450"/>
              <a:ext cx="66975" cy="104800"/>
            </a:xfrm>
            <a:custGeom>
              <a:avLst/>
              <a:gdLst/>
              <a:ahLst/>
              <a:cxnLst/>
              <a:rect l="l" t="t" r="r" b="b"/>
              <a:pathLst>
                <a:path w="2679" h="4192" extrusionOk="0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84"/>
            <p:cNvSpPr/>
            <p:nvPr/>
          </p:nvSpPr>
          <p:spPr>
            <a:xfrm>
              <a:off x="5065450" y="3962900"/>
              <a:ext cx="88250" cy="52025"/>
            </a:xfrm>
            <a:custGeom>
              <a:avLst/>
              <a:gdLst/>
              <a:ahLst/>
              <a:cxnLst/>
              <a:rect l="l" t="t" r="r" b="b"/>
              <a:pathLst>
                <a:path w="3530" h="2081" extrusionOk="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84"/>
            <p:cNvSpPr/>
            <p:nvPr/>
          </p:nvSpPr>
          <p:spPr>
            <a:xfrm>
              <a:off x="5056800" y="4032225"/>
              <a:ext cx="104000" cy="226075"/>
            </a:xfrm>
            <a:custGeom>
              <a:avLst/>
              <a:gdLst/>
              <a:ahLst/>
              <a:cxnLst/>
              <a:rect l="l" t="t" r="r" b="b"/>
              <a:pathLst>
                <a:path w="4160" h="9043" extrusionOk="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0" name="Google Shape;7810;p84"/>
          <p:cNvGrpSpPr/>
          <p:nvPr/>
        </p:nvGrpSpPr>
        <p:grpSpPr>
          <a:xfrm>
            <a:off x="7979062" y="3807660"/>
            <a:ext cx="350995" cy="349133"/>
            <a:chOff x="6168925" y="3936925"/>
            <a:chExt cx="296950" cy="295375"/>
          </a:xfrm>
        </p:grpSpPr>
        <p:sp>
          <p:nvSpPr>
            <p:cNvPr id="7811" name="Google Shape;7811;p84"/>
            <p:cNvSpPr/>
            <p:nvPr/>
          </p:nvSpPr>
          <p:spPr>
            <a:xfrm>
              <a:off x="6220900" y="41645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84"/>
            <p:cNvSpPr/>
            <p:nvPr/>
          </p:nvSpPr>
          <p:spPr>
            <a:xfrm>
              <a:off x="6168925" y="3972375"/>
              <a:ext cx="227650" cy="259925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84"/>
            <p:cNvSpPr/>
            <p:nvPr/>
          </p:nvSpPr>
          <p:spPr>
            <a:xfrm>
              <a:off x="6228775" y="3936925"/>
              <a:ext cx="106350" cy="53575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84"/>
            <p:cNvSpPr/>
            <p:nvPr/>
          </p:nvSpPr>
          <p:spPr>
            <a:xfrm>
              <a:off x="6412300" y="4059000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84"/>
            <p:cNvSpPr/>
            <p:nvPr/>
          </p:nvSpPr>
          <p:spPr>
            <a:xfrm>
              <a:off x="6413875" y="4007025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84"/>
            <p:cNvSpPr/>
            <p:nvPr/>
          </p:nvSpPr>
          <p:spPr>
            <a:xfrm>
              <a:off x="6417800" y="4173200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7" name="Google Shape;7817;p84"/>
          <p:cNvGrpSpPr/>
          <p:nvPr/>
        </p:nvGrpSpPr>
        <p:grpSpPr>
          <a:xfrm>
            <a:off x="6192756" y="1531845"/>
            <a:ext cx="348188" cy="349133"/>
            <a:chOff x="1674750" y="3254050"/>
            <a:chExt cx="294575" cy="295375"/>
          </a:xfrm>
        </p:grpSpPr>
        <p:sp>
          <p:nvSpPr>
            <p:cNvPr id="7818" name="Google Shape;7818;p84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84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84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1" name="Google Shape;7821;p84"/>
          <p:cNvGrpSpPr/>
          <p:nvPr/>
        </p:nvGrpSpPr>
        <p:grpSpPr>
          <a:xfrm>
            <a:off x="6207177" y="1972435"/>
            <a:ext cx="319347" cy="349133"/>
            <a:chOff x="1687350" y="3618725"/>
            <a:chExt cx="270175" cy="295375"/>
          </a:xfrm>
        </p:grpSpPr>
        <p:sp>
          <p:nvSpPr>
            <p:cNvPr id="7822" name="Google Shape;7822;p84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84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84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5" name="Google Shape;7825;p84"/>
          <p:cNvGrpSpPr/>
          <p:nvPr/>
        </p:nvGrpSpPr>
        <p:grpSpPr>
          <a:xfrm>
            <a:off x="6190880" y="2418916"/>
            <a:ext cx="351940" cy="349133"/>
            <a:chOff x="1672375" y="3982600"/>
            <a:chExt cx="297750" cy="295375"/>
          </a:xfrm>
        </p:grpSpPr>
        <p:sp>
          <p:nvSpPr>
            <p:cNvPr id="7826" name="Google Shape;7826;p84"/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84"/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84"/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9" name="Google Shape;7829;p84"/>
          <p:cNvGrpSpPr/>
          <p:nvPr/>
        </p:nvGrpSpPr>
        <p:grpSpPr>
          <a:xfrm>
            <a:off x="4882872" y="2883111"/>
            <a:ext cx="350079" cy="350079"/>
            <a:chOff x="3497300" y="3227275"/>
            <a:chExt cx="296175" cy="296175"/>
          </a:xfrm>
        </p:grpSpPr>
        <p:sp>
          <p:nvSpPr>
            <p:cNvPr id="7830" name="Google Shape;7830;p84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84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84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84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84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84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84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84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8" name="Google Shape;7838;p84"/>
          <p:cNvGrpSpPr/>
          <p:nvPr/>
        </p:nvGrpSpPr>
        <p:grpSpPr>
          <a:xfrm>
            <a:off x="4883345" y="3332506"/>
            <a:ext cx="349133" cy="347272"/>
            <a:chOff x="3497300" y="3591950"/>
            <a:chExt cx="295375" cy="293800"/>
          </a:xfrm>
        </p:grpSpPr>
        <p:sp>
          <p:nvSpPr>
            <p:cNvPr id="7839" name="Google Shape;7839;p84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84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84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84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84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84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84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84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7" name="Google Shape;7847;p84"/>
          <p:cNvGrpSpPr/>
          <p:nvPr/>
        </p:nvGrpSpPr>
        <p:grpSpPr>
          <a:xfrm>
            <a:off x="4883345" y="3807644"/>
            <a:ext cx="349133" cy="349163"/>
            <a:chOff x="3497300" y="3955025"/>
            <a:chExt cx="295375" cy="295400"/>
          </a:xfrm>
        </p:grpSpPr>
        <p:sp>
          <p:nvSpPr>
            <p:cNvPr id="7848" name="Google Shape;7848;p84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84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84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1" name="Google Shape;7851;p84"/>
          <p:cNvGrpSpPr/>
          <p:nvPr/>
        </p:nvGrpSpPr>
        <p:grpSpPr>
          <a:xfrm>
            <a:off x="7107917" y="2883835"/>
            <a:ext cx="327739" cy="348631"/>
            <a:chOff x="5364750" y="3235150"/>
            <a:chExt cx="277275" cy="294950"/>
          </a:xfrm>
        </p:grpSpPr>
        <p:sp>
          <p:nvSpPr>
            <p:cNvPr id="7852" name="Google Shape;7852;p84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84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84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84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84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84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84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84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0" name="Google Shape;7860;p84"/>
          <p:cNvGrpSpPr/>
          <p:nvPr/>
        </p:nvGrpSpPr>
        <p:grpSpPr>
          <a:xfrm>
            <a:off x="7096274" y="3330171"/>
            <a:ext cx="351024" cy="351940"/>
            <a:chOff x="5355300" y="3598250"/>
            <a:chExt cx="296975" cy="297750"/>
          </a:xfrm>
        </p:grpSpPr>
        <p:sp>
          <p:nvSpPr>
            <p:cNvPr id="7861" name="Google Shape;7861;p84"/>
            <p:cNvSpPr/>
            <p:nvPr/>
          </p:nvSpPr>
          <p:spPr>
            <a:xfrm>
              <a:off x="5355300" y="3703000"/>
              <a:ext cx="35475" cy="191425"/>
            </a:xfrm>
            <a:custGeom>
              <a:avLst/>
              <a:gdLst/>
              <a:ahLst/>
              <a:cxnLst/>
              <a:rect l="l" t="t" r="r" b="b"/>
              <a:pathLst>
                <a:path w="1419" h="7657" extrusionOk="0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84"/>
            <p:cNvSpPr/>
            <p:nvPr/>
          </p:nvSpPr>
          <p:spPr>
            <a:xfrm>
              <a:off x="5389175" y="3773100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84"/>
            <p:cNvSpPr/>
            <p:nvPr/>
          </p:nvSpPr>
          <p:spPr>
            <a:xfrm>
              <a:off x="5527800" y="3598250"/>
              <a:ext cx="105550" cy="35450"/>
            </a:xfrm>
            <a:custGeom>
              <a:avLst/>
              <a:gdLst/>
              <a:ahLst/>
              <a:cxnLst/>
              <a:rect l="l" t="t" r="r" b="b"/>
              <a:pathLst>
                <a:path w="4222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84"/>
            <p:cNvSpPr/>
            <p:nvPr/>
          </p:nvSpPr>
          <p:spPr>
            <a:xfrm>
              <a:off x="5545900" y="3651800"/>
              <a:ext cx="104800" cy="35475"/>
            </a:xfrm>
            <a:custGeom>
              <a:avLst/>
              <a:gdLst/>
              <a:ahLst/>
              <a:cxnLst/>
              <a:rect l="l" t="t" r="r" b="b"/>
              <a:pathLst>
                <a:path w="4192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84"/>
            <p:cNvSpPr/>
            <p:nvPr/>
          </p:nvSpPr>
          <p:spPr>
            <a:xfrm>
              <a:off x="5529375" y="3754975"/>
              <a:ext cx="122100" cy="35475"/>
            </a:xfrm>
            <a:custGeom>
              <a:avLst/>
              <a:gdLst/>
              <a:ahLst/>
              <a:cxnLst/>
              <a:rect l="l" t="t" r="r" b="b"/>
              <a:pathLst>
                <a:path w="4884" h="1419" extrusionOk="0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84"/>
            <p:cNvSpPr/>
            <p:nvPr/>
          </p:nvSpPr>
          <p:spPr>
            <a:xfrm>
              <a:off x="5511250" y="3703000"/>
              <a:ext cx="140225" cy="33900"/>
            </a:xfrm>
            <a:custGeom>
              <a:avLst/>
              <a:gdLst/>
              <a:ahLst/>
              <a:cxnLst/>
              <a:rect l="l" t="t" r="r" b="b"/>
              <a:pathLst>
                <a:path w="5609" h="1356" extrusionOk="0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84"/>
            <p:cNvSpPr/>
            <p:nvPr/>
          </p:nvSpPr>
          <p:spPr>
            <a:xfrm>
              <a:off x="5529375" y="3808550"/>
              <a:ext cx="122900" cy="87450"/>
            </a:xfrm>
            <a:custGeom>
              <a:avLst/>
              <a:gdLst/>
              <a:ahLst/>
              <a:cxnLst/>
              <a:rect l="l" t="t" r="r" b="b"/>
              <a:pathLst>
                <a:path w="4916" h="3498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84"/>
            <p:cNvSpPr/>
            <p:nvPr/>
          </p:nvSpPr>
          <p:spPr>
            <a:xfrm>
              <a:off x="5408075" y="3651025"/>
              <a:ext cx="86675" cy="103975"/>
            </a:xfrm>
            <a:custGeom>
              <a:avLst/>
              <a:gdLst/>
              <a:ahLst/>
              <a:cxnLst/>
              <a:rect l="l" t="t" r="r" b="b"/>
              <a:pathLst>
                <a:path w="3467" h="4159" extrusionOk="0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9" name="Google Shape;7869;p84"/>
          <p:cNvGrpSpPr/>
          <p:nvPr/>
        </p:nvGrpSpPr>
        <p:grpSpPr>
          <a:xfrm>
            <a:off x="7100470" y="3869093"/>
            <a:ext cx="342632" cy="226264"/>
            <a:chOff x="5358450" y="4015675"/>
            <a:chExt cx="289875" cy="191425"/>
          </a:xfrm>
        </p:grpSpPr>
        <p:sp>
          <p:nvSpPr>
            <p:cNvPr id="7870" name="Google Shape;7870;p84"/>
            <p:cNvSpPr/>
            <p:nvPr/>
          </p:nvSpPr>
          <p:spPr>
            <a:xfrm>
              <a:off x="5358450" y="4015675"/>
              <a:ext cx="289875" cy="89025"/>
            </a:xfrm>
            <a:custGeom>
              <a:avLst/>
              <a:gdLst/>
              <a:ahLst/>
              <a:cxnLst/>
              <a:rect l="l" t="t" r="r" b="b"/>
              <a:pathLst>
                <a:path w="11595" h="3561" extrusionOk="0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84"/>
            <p:cNvSpPr/>
            <p:nvPr/>
          </p:nvSpPr>
          <p:spPr>
            <a:xfrm>
              <a:off x="5494725" y="41015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84"/>
            <p:cNvSpPr/>
            <p:nvPr/>
          </p:nvSpPr>
          <p:spPr>
            <a:xfrm>
              <a:off x="5460050" y="4077125"/>
              <a:ext cx="86675" cy="78000"/>
            </a:xfrm>
            <a:custGeom>
              <a:avLst/>
              <a:gdLst/>
              <a:ahLst/>
              <a:cxnLst/>
              <a:rect l="l" t="t" r="r" b="b"/>
              <a:pathLst>
                <a:path w="3467" h="3120" extrusionOk="0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84"/>
            <p:cNvSpPr/>
            <p:nvPr/>
          </p:nvSpPr>
          <p:spPr>
            <a:xfrm>
              <a:off x="5362400" y="4084200"/>
              <a:ext cx="282000" cy="122900"/>
            </a:xfrm>
            <a:custGeom>
              <a:avLst/>
              <a:gdLst/>
              <a:ahLst/>
              <a:cxnLst/>
              <a:rect l="l" t="t" r="r" b="b"/>
              <a:pathLst>
                <a:path w="11280" h="4916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4" name="Google Shape;7874;p84"/>
          <p:cNvGrpSpPr/>
          <p:nvPr/>
        </p:nvGrpSpPr>
        <p:grpSpPr>
          <a:xfrm>
            <a:off x="6226953" y="4251624"/>
            <a:ext cx="351024" cy="325464"/>
            <a:chOff x="6543825" y="3202075"/>
            <a:chExt cx="296975" cy="275350"/>
          </a:xfrm>
        </p:grpSpPr>
        <p:sp>
          <p:nvSpPr>
            <p:cNvPr id="7875" name="Google Shape;7875;p84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84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84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84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84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84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84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2" name="Google Shape;7882;p84"/>
          <p:cNvGrpSpPr/>
          <p:nvPr/>
        </p:nvGrpSpPr>
        <p:grpSpPr>
          <a:xfrm>
            <a:off x="6633934" y="1531372"/>
            <a:ext cx="350079" cy="350079"/>
            <a:chOff x="2037825" y="3254050"/>
            <a:chExt cx="296175" cy="296175"/>
          </a:xfrm>
        </p:grpSpPr>
        <p:sp>
          <p:nvSpPr>
            <p:cNvPr id="7883" name="Google Shape;7883;p84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84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84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84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84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84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9" name="Google Shape;7889;p84"/>
          <p:cNvGrpSpPr/>
          <p:nvPr/>
        </p:nvGrpSpPr>
        <p:grpSpPr>
          <a:xfrm>
            <a:off x="6632072" y="1972539"/>
            <a:ext cx="353802" cy="348926"/>
            <a:chOff x="2034675" y="3617925"/>
            <a:chExt cx="299325" cy="295200"/>
          </a:xfrm>
        </p:grpSpPr>
        <p:sp>
          <p:nvSpPr>
            <p:cNvPr id="7890" name="Google Shape;7890;p84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84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84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84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84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5" name="Google Shape;7895;p84"/>
          <p:cNvGrpSpPr/>
          <p:nvPr/>
        </p:nvGrpSpPr>
        <p:grpSpPr>
          <a:xfrm>
            <a:off x="6633934" y="2418916"/>
            <a:ext cx="350079" cy="349133"/>
            <a:chOff x="2037825" y="3981825"/>
            <a:chExt cx="296175" cy="295375"/>
          </a:xfrm>
        </p:grpSpPr>
        <p:sp>
          <p:nvSpPr>
            <p:cNvPr id="7896" name="Google Shape;7896;p84"/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84"/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84"/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9" name="Google Shape;7899;p84"/>
          <p:cNvGrpSpPr/>
          <p:nvPr/>
        </p:nvGrpSpPr>
        <p:grpSpPr>
          <a:xfrm>
            <a:off x="5318952" y="2915232"/>
            <a:ext cx="350079" cy="285837"/>
            <a:chOff x="3860400" y="3254050"/>
            <a:chExt cx="296175" cy="241825"/>
          </a:xfrm>
        </p:grpSpPr>
        <p:sp>
          <p:nvSpPr>
            <p:cNvPr id="7900" name="Google Shape;7900;p84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84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84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84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84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84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84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7" name="Google Shape;7907;p84"/>
          <p:cNvGrpSpPr/>
          <p:nvPr/>
        </p:nvGrpSpPr>
        <p:grpSpPr>
          <a:xfrm>
            <a:off x="5318479" y="3331102"/>
            <a:ext cx="351024" cy="350079"/>
            <a:chOff x="3859600" y="3591950"/>
            <a:chExt cx="296975" cy="296175"/>
          </a:xfrm>
        </p:grpSpPr>
        <p:sp>
          <p:nvSpPr>
            <p:cNvPr id="7908" name="Google Shape;7908;p84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84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84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1" name="Google Shape;7911;p84"/>
          <p:cNvGrpSpPr/>
          <p:nvPr/>
        </p:nvGrpSpPr>
        <p:grpSpPr>
          <a:xfrm>
            <a:off x="5318952" y="3807186"/>
            <a:ext cx="350079" cy="350079"/>
            <a:chOff x="3860400" y="3955025"/>
            <a:chExt cx="296175" cy="296175"/>
          </a:xfrm>
        </p:grpSpPr>
        <p:sp>
          <p:nvSpPr>
            <p:cNvPr id="7912" name="Google Shape;7912;p84"/>
            <p:cNvSpPr/>
            <p:nvPr/>
          </p:nvSpPr>
          <p:spPr>
            <a:xfrm>
              <a:off x="3973825" y="3955025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84"/>
            <p:cNvSpPr/>
            <p:nvPr/>
          </p:nvSpPr>
          <p:spPr>
            <a:xfrm>
              <a:off x="3947025" y="40219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84"/>
            <p:cNvSpPr/>
            <p:nvPr/>
          </p:nvSpPr>
          <p:spPr>
            <a:xfrm>
              <a:off x="4086450" y="4145650"/>
              <a:ext cx="70125" cy="104775"/>
            </a:xfrm>
            <a:custGeom>
              <a:avLst/>
              <a:gdLst/>
              <a:ahLst/>
              <a:cxnLst/>
              <a:rect l="l" t="t" r="r" b="b"/>
              <a:pathLst>
                <a:path w="2805" h="4191" extrusionOk="0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84"/>
            <p:cNvSpPr/>
            <p:nvPr/>
          </p:nvSpPr>
          <p:spPr>
            <a:xfrm>
              <a:off x="3860400" y="418030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84"/>
            <p:cNvSpPr/>
            <p:nvPr/>
          </p:nvSpPr>
          <p:spPr>
            <a:xfrm>
              <a:off x="3947025" y="4111775"/>
              <a:ext cx="122125" cy="139425"/>
            </a:xfrm>
            <a:custGeom>
              <a:avLst/>
              <a:gdLst/>
              <a:ahLst/>
              <a:cxnLst/>
              <a:rect l="l" t="t" r="r" b="b"/>
              <a:pathLst>
                <a:path w="4885" h="5577" extrusionOk="0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7" name="Google Shape;7917;p84"/>
          <p:cNvGrpSpPr/>
          <p:nvPr/>
        </p:nvGrpSpPr>
        <p:grpSpPr>
          <a:xfrm>
            <a:off x="7534167" y="2883584"/>
            <a:ext cx="355664" cy="349133"/>
            <a:chOff x="5716825" y="3235950"/>
            <a:chExt cx="300900" cy="295375"/>
          </a:xfrm>
        </p:grpSpPr>
        <p:sp>
          <p:nvSpPr>
            <p:cNvPr id="7918" name="Google Shape;7918;p84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84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84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84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2" name="Google Shape;7922;p84"/>
          <p:cNvGrpSpPr/>
          <p:nvPr/>
        </p:nvGrpSpPr>
        <p:grpSpPr>
          <a:xfrm>
            <a:off x="7547199" y="3342272"/>
            <a:ext cx="329601" cy="327739"/>
            <a:chOff x="5727850" y="3609275"/>
            <a:chExt cx="278850" cy="277275"/>
          </a:xfrm>
        </p:grpSpPr>
        <p:sp>
          <p:nvSpPr>
            <p:cNvPr id="7923" name="Google Shape;7923;p84"/>
            <p:cNvSpPr/>
            <p:nvPr/>
          </p:nvSpPr>
          <p:spPr>
            <a:xfrm>
              <a:off x="5884600" y="3765225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84"/>
            <p:cNvSpPr/>
            <p:nvPr/>
          </p:nvSpPr>
          <p:spPr>
            <a:xfrm>
              <a:off x="5727850" y="3669125"/>
              <a:ext cx="35475" cy="216625"/>
            </a:xfrm>
            <a:custGeom>
              <a:avLst/>
              <a:gdLst/>
              <a:ahLst/>
              <a:cxnLst/>
              <a:rect l="l" t="t" r="r" b="b"/>
              <a:pathLst>
                <a:path w="1419" h="8665" extrusionOk="0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84"/>
            <p:cNvSpPr/>
            <p:nvPr/>
          </p:nvSpPr>
          <p:spPr>
            <a:xfrm>
              <a:off x="5779825" y="3677800"/>
              <a:ext cx="174900" cy="207950"/>
            </a:xfrm>
            <a:custGeom>
              <a:avLst/>
              <a:gdLst/>
              <a:ahLst/>
              <a:cxnLst/>
              <a:rect l="l" t="t" r="r" b="b"/>
              <a:pathLst>
                <a:path w="6996" h="8318" extrusionOk="0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84"/>
            <p:cNvSpPr/>
            <p:nvPr/>
          </p:nvSpPr>
          <p:spPr>
            <a:xfrm>
              <a:off x="5815275" y="3781750"/>
              <a:ext cx="66200" cy="17350"/>
            </a:xfrm>
            <a:custGeom>
              <a:avLst/>
              <a:gdLst/>
              <a:ahLst/>
              <a:cxnLst/>
              <a:rect l="l" t="t" r="r" b="b"/>
              <a:pathLst>
                <a:path w="2648" h="694" extrusionOk="0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84"/>
            <p:cNvSpPr/>
            <p:nvPr/>
          </p:nvSpPr>
          <p:spPr>
            <a:xfrm>
              <a:off x="5727850" y="3609275"/>
              <a:ext cx="226075" cy="51225"/>
            </a:xfrm>
            <a:custGeom>
              <a:avLst/>
              <a:gdLst/>
              <a:ahLst/>
              <a:cxnLst/>
              <a:rect l="l" t="t" r="r" b="b"/>
              <a:pathLst>
                <a:path w="9043" h="2049" extrusionOk="0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8" name="Google Shape;7928;p84"/>
          <p:cNvGrpSpPr/>
          <p:nvPr/>
        </p:nvGrpSpPr>
        <p:grpSpPr>
          <a:xfrm>
            <a:off x="7558383" y="3807659"/>
            <a:ext cx="307231" cy="349133"/>
            <a:chOff x="5736525" y="3963700"/>
            <a:chExt cx="259925" cy="295375"/>
          </a:xfrm>
        </p:grpSpPr>
        <p:sp>
          <p:nvSpPr>
            <p:cNvPr id="7929" name="Google Shape;7929;p84"/>
            <p:cNvSpPr/>
            <p:nvPr/>
          </p:nvSpPr>
          <p:spPr>
            <a:xfrm>
              <a:off x="5736525" y="4153525"/>
              <a:ext cx="121300" cy="105550"/>
            </a:xfrm>
            <a:custGeom>
              <a:avLst/>
              <a:gdLst/>
              <a:ahLst/>
              <a:cxnLst/>
              <a:rect l="l" t="t" r="r" b="b"/>
              <a:pathLst>
                <a:path w="4852" h="4222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84"/>
            <p:cNvSpPr/>
            <p:nvPr/>
          </p:nvSpPr>
          <p:spPr>
            <a:xfrm>
              <a:off x="5833400" y="41684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84"/>
            <p:cNvSpPr/>
            <p:nvPr/>
          </p:nvSpPr>
          <p:spPr>
            <a:xfrm>
              <a:off x="5875925" y="4153525"/>
              <a:ext cx="120525" cy="105550"/>
            </a:xfrm>
            <a:custGeom>
              <a:avLst/>
              <a:gdLst/>
              <a:ahLst/>
              <a:cxnLst/>
              <a:rect l="l" t="t" r="r" b="b"/>
              <a:pathLst>
                <a:path w="4821" h="4222" extrusionOk="0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84"/>
            <p:cNvSpPr/>
            <p:nvPr/>
          </p:nvSpPr>
          <p:spPr>
            <a:xfrm>
              <a:off x="5754625" y="3963700"/>
              <a:ext cx="224500" cy="154400"/>
            </a:xfrm>
            <a:custGeom>
              <a:avLst/>
              <a:gdLst/>
              <a:ahLst/>
              <a:cxnLst/>
              <a:rect l="l" t="t" r="r" b="b"/>
              <a:pathLst>
                <a:path w="8980" h="6176" extrusionOk="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84"/>
            <p:cNvSpPr/>
            <p:nvPr/>
          </p:nvSpPr>
          <p:spPr>
            <a:xfrm>
              <a:off x="5806625" y="3998350"/>
              <a:ext cx="69325" cy="52025"/>
            </a:xfrm>
            <a:custGeom>
              <a:avLst/>
              <a:gdLst/>
              <a:ahLst/>
              <a:cxnLst/>
              <a:rect l="l" t="t" r="r" b="b"/>
              <a:pathLst>
                <a:path w="2773" h="2081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84"/>
            <p:cNvSpPr/>
            <p:nvPr/>
          </p:nvSpPr>
          <p:spPr>
            <a:xfrm>
              <a:off x="5893250" y="3999150"/>
              <a:ext cx="34675" cy="51225"/>
            </a:xfrm>
            <a:custGeom>
              <a:avLst/>
              <a:gdLst/>
              <a:ahLst/>
              <a:cxnLst/>
              <a:rect l="l" t="t" r="r" b="b"/>
              <a:pathLst>
                <a:path w="1387" h="2049" extrusionOk="0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84"/>
            <p:cNvSpPr/>
            <p:nvPr/>
          </p:nvSpPr>
          <p:spPr>
            <a:xfrm>
              <a:off x="5806625" y="4049550"/>
              <a:ext cx="121300" cy="104000"/>
            </a:xfrm>
            <a:custGeom>
              <a:avLst/>
              <a:gdLst/>
              <a:ahLst/>
              <a:cxnLst/>
              <a:rect l="l" t="t" r="r" b="b"/>
              <a:pathLst>
                <a:path w="4852" h="4160" extrusionOk="0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6" name="Google Shape;7936;p84"/>
          <p:cNvGrpSpPr/>
          <p:nvPr/>
        </p:nvGrpSpPr>
        <p:grpSpPr>
          <a:xfrm>
            <a:off x="6649963" y="4256985"/>
            <a:ext cx="351024" cy="350079"/>
            <a:chOff x="6553275" y="3604550"/>
            <a:chExt cx="296975" cy="296175"/>
          </a:xfrm>
        </p:grpSpPr>
        <p:sp>
          <p:nvSpPr>
            <p:cNvPr id="7937" name="Google Shape;7937;p84"/>
            <p:cNvSpPr/>
            <p:nvPr/>
          </p:nvSpPr>
          <p:spPr>
            <a:xfrm>
              <a:off x="6657250" y="3604550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84"/>
            <p:cNvSpPr/>
            <p:nvPr/>
          </p:nvSpPr>
          <p:spPr>
            <a:xfrm>
              <a:off x="6553275" y="3777825"/>
              <a:ext cx="296975" cy="122900"/>
            </a:xfrm>
            <a:custGeom>
              <a:avLst/>
              <a:gdLst/>
              <a:ahLst/>
              <a:cxnLst/>
              <a:rect l="l" t="t" r="r" b="b"/>
              <a:pathLst>
                <a:path w="11879" h="4916" extrusionOk="0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84"/>
            <p:cNvSpPr/>
            <p:nvPr/>
          </p:nvSpPr>
          <p:spPr>
            <a:xfrm>
              <a:off x="67557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84"/>
            <p:cNvSpPr/>
            <p:nvPr/>
          </p:nvSpPr>
          <p:spPr>
            <a:xfrm>
              <a:off x="65706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84"/>
            <p:cNvSpPr/>
            <p:nvPr/>
          </p:nvSpPr>
          <p:spPr>
            <a:xfrm>
              <a:off x="6707650" y="3688025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84"/>
            <p:cNvSpPr/>
            <p:nvPr/>
          </p:nvSpPr>
          <p:spPr>
            <a:xfrm>
              <a:off x="6621025" y="3688825"/>
              <a:ext cx="70900" cy="73275"/>
            </a:xfrm>
            <a:custGeom>
              <a:avLst/>
              <a:gdLst/>
              <a:ahLst/>
              <a:cxnLst/>
              <a:rect l="l" t="t" r="r" b="b"/>
              <a:pathLst>
                <a:path w="2836" h="2931" extrusionOk="0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7" name="Google Shape;7947;p85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 &amp; Support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8" name="Google Shape;7948;p85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Avatar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49" name="Google Shape;7949;p85"/>
          <p:cNvGrpSpPr/>
          <p:nvPr/>
        </p:nvGrpSpPr>
        <p:grpSpPr>
          <a:xfrm>
            <a:off x="877057" y="1532946"/>
            <a:ext cx="294401" cy="353645"/>
            <a:chOff x="-35814600" y="3202075"/>
            <a:chExt cx="242625" cy="291450"/>
          </a:xfrm>
        </p:grpSpPr>
        <p:sp>
          <p:nvSpPr>
            <p:cNvPr id="7950" name="Google Shape;7950;p85"/>
            <p:cNvSpPr/>
            <p:nvPr/>
          </p:nvSpPr>
          <p:spPr>
            <a:xfrm>
              <a:off x="-35814600" y="3202075"/>
              <a:ext cx="51225" cy="202450"/>
            </a:xfrm>
            <a:custGeom>
              <a:avLst/>
              <a:gdLst/>
              <a:ahLst/>
              <a:cxnLst/>
              <a:rect l="l" t="t" r="r" b="b"/>
              <a:pathLst>
                <a:path w="2049" h="8098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85"/>
            <p:cNvSpPr/>
            <p:nvPr/>
          </p:nvSpPr>
          <p:spPr>
            <a:xfrm>
              <a:off x="-35814600" y="3407650"/>
              <a:ext cx="242625" cy="68550"/>
            </a:xfrm>
            <a:custGeom>
              <a:avLst/>
              <a:gdLst/>
              <a:ahLst/>
              <a:cxnLst/>
              <a:rect l="l" t="t" r="r" b="b"/>
              <a:pathLst>
                <a:path w="9705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85"/>
            <p:cNvSpPr/>
            <p:nvPr/>
          </p:nvSpPr>
          <p:spPr>
            <a:xfrm>
              <a:off x="-35627125" y="3450950"/>
              <a:ext cx="55150" cy="25250"/>
            </a:xfrm>
            <a:custGeom>
              <a:avLst/>
              <a:gdLst/>
              <a:ahLst/>
              <a:cxnLst/>
              <a:rect l="l" t="t" r="r" b="b"/>
              <a:pathLst>
                <a:path w="2206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85"/>
            <p:cNvSpPr/>
            <p:nvPr/>
          </p:nvSpPr>
          <p:spPr>
            <a:xfrm>
              <a:off x="-35703525" y="3305250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85"/>
            <p:cNvSpPr/>
            <p:nvPr/>
          </p:nvSpPr>
          <p:spPr>
            <a:xfrm>
              <a:off x="-35677550" y="3254050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85"/>
            <p:cNvSpPr/>
            <p:nvPr/>
          </p:nvSpPr>
          <p:spPr>
            <a:xfrm>
              <a:off x="-35746850" y="3202075"/>
              <a:ext cx="171725" cy="189050"/>
            </a:xfrm>
            <a:custGeom>
              <a:avLst/>
              <a:gdLst/>
              <a:ahLst/>
              <a:cxnLst/>
              <a:rect l="l" t="t" r="r" b="b"/>
              <a:pathLst>
                <a:path w="6869" h="7562" extrusionOk="0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85"/>
            <p:cNvSpPr/>
            <p:nvPr/>
          </p:nvSpPr>
          <p:spPr>
            <a:xfrm>
              <a:off x="-35677550" y="3450950"/>
              <a:ext cx="34675" cy="42575"/>
            </a:xfrm>
            <a:custGeom>
              <a:avLst/>
              <a:gdLst/>
              <a:ahLst/>
              <a:cxnLst/>
              <a:rect l="l" t="t" r="r" b="b"/>
              <a:pathLst>
                <a:path w="1387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7" name="Google Shape;7957;p85"/>
          <p:cNvGrpSpPr/>
          <p:nvPr/>
        </p:nvGrpSpPr>
        <p:grpSpPr>
          <a:xfrm>
            <a:off x="847435" y="1973866"/>
            <a:ext cx="353645" cy="353888"/>
            <a:chOff x="-35839800" y="3561025"/>
            <a:chExt cx="291450" cy="291650"/>
          </a:xfrm>
        </p:grpSpPr>
        <p:sp>
          <p:nvSpPr>
            <p:cNvPr id="7958" name="Google Shape;7958;p85"/>
            <p:cNvSpPr/>
            <p:nvPr/>
          </p:nvSpPr>
          <p:spPr>
            <a:xfrm>
              <a:off x="-35772850" y="3612425"/>
              <a:ext cx="155200" cy="142575"/>
            </a:xfrm>
            <a:custGeom>
              <a:avLst/>
              <a:gdLst/>
              <a:ahLst/>
              <a:cxnLst/>
              <a:rect l="l" t="t" r="r" b="b"/>
              <a:pathLst>
                <a:path w="6208" h="5703" extrusionOk="0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85"/>
            <p:cNvSpPr/>
            <p:nvPr/>
          </p:nvSpPr>
          <p:spPr>
            <a:xfrm>
              <a:off x="-35621625" y="3694325"/>
              <a:ext cx="73275" cy="143375"/>
            </a:xfrm>
            <a:custGeom>
              <a:avLst/>
              <a:gdLst/>
              <a:ahLst/>
              <a:cxnLst/>
              <a:rect l="l" t="t" r="r" b="b"/>
              <a:pathLst>
                <a:path w="2931" h="5735" extrusionOk="0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85"/>
            <p:cNvSpPr/>
            <p:nvPr/>
          </p:nvSpPr>
          <p:spPr>
            <a:xfrm>
              <a:off x="-35827200" y="3748675"/>
              <a:ext cx="263100" cy="104000"/>
            </a:xfrm>
            <a:custGeom>
              <a:avLst/>
              <a:gdLst/>
              <a:ahLst/>
              <a:cxnLst/>
              <a:rect l="l" t="t" r="r" b="b"/>
              <a:pathLst>
                <a:path w="10524" h="4160" extrusionOk="0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85"/>
            <p:cNvSpPr/>
            <p:nvPr/>
          </p:nvSpPr>
          <p:spPr>
            <a:xfrm>
              <a:off x="-35831925" y="3635275"/>
              <a:ext cx="41775" cy="85075"/>
            </a:xfrm>
            <a:custGeom>
              <a:avLst/>
              <a:gdLst/>
              <a:ahLst/>
              <a:cxnLst/>
              <a:rect l="l" t="t" r="r" b="b"/>
              <a:pathLst>
                <a:path w="1671" h="3403" extrusionOk="0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85"/>
            <p:cNvSpPr/>
            <p:nvPr/>
          </p:nvSpPr>
          <p:spPr>
            <a:xfrm>
              <a:off x="-35601150" y="3635275"/>
              <a:ext cx="43350" cy="85075"/>
            </a:xfrm>
            <a:custGeom>
              <a:avLst/>
              <a:gdLst/>
              <a:ahLst/>
              <a:cxnLst/>
              <a:rect l="l" t="t" r="r" b="b"/>
              <a:pathLst>
                <a:path w="1734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85"/>
            <p:cNvSpPr/>
            <p:nvPr/>
          </p:nvSpPr>
          <p:spPr>
            <a:xfrm>
              <a:off x="-35750000" y="3561025"/>
              <a:ext cx="111075" cy="35675"/>
            </a:xfrm>
            <a:custGeom>
              <a:avLst/>
              <a:gdLst/>
              <a:ahLst/>
              <a:cxnLst/>
              <a:rect l="l" t="t" r="r" b="b"/>
              <a:pathLst>
                <a:path w="4443" h="1427" extrusionOk="0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85"/>
            <p:cNvSpPr/>
            <p:nvPr/>
          </p:nvSpPr>
          <p:spPr>
            <a:xfrm>
              <a:off x="-35839800" y="3694325"/>
              <a:ext cx="72500" cy="143375"/>
            </a:xfrm>
            <a:custGeom>
              <a:avLst/>
              <a:gdLst/>
              <a:ahLst/>
              <a:cxnLst/>
              <a:rect l="l" t="t" r="r" b="b"/>
              <a:pathLst>
                <a:path w="2900" h="5735" extrusionOk="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65" name="Google Shape;7965;p85"/>
          <p:cNvSpPr/>
          <p:nvPr/>
        </p:nvSpPr>
        <p:spPr>
          <a:xfrm>
            <a:off x="845859" y="2409404"/>
            <a:ext cx="355557" cy="353645"/>
          </a:xfrm>
          <a:custGeom>
            <a:avLst/>
            <a:gdLst/>
            <a:ahLst/>
            <a:cxnLst/>
            <a:rect l="l" t="t" r="r" b="b"/>
            <a:pathLst>
              <a:path w="11721" h="11658" extrusionOk="0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66" name="Google Shape;7966;p85"/>
          <p:cNvGrpSpPr/>
          <p:nvPr/>
        </p:nvGrpSpPr>
        <p:grpSpPr>
          <a:xfrm>
            <a:off x="3084980" y="1532946"/>
            <a:ext cx="353645" cy="353645"/>
            <a:chOff x="-34003850" y="3227275"/>
            <a:chExt cx="291450" cy="291450"/>
          </a:xfrm>
        </p:grpSpPr>
        <p:sp>
          <p:nvSpPr>
            <p:cNvPr id="7967" name="Google Shape;7967;p85"/>
            <p:cNvSpPr/>
            <p:nvPr/>
          </p:nvSpPr>
          <p:spPr>
            <a:xfrm>
              <a:off x="-33852625" y="3313925"/>
              <a:ext cx="128425" cy="49625"/>
            </a:xfrm>
            <a:custGeom>
              <a:avLst/>
              <a:gdLst/>
              <a:ahLst/>
              <a:cxnLst/>
              <a:rect l="l" t="t" r="r" b="b"/>
              <a:pathLst>
                <a:path w="5137" h="1985" extrusionOk="0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85"/>
            <p:cNvSpPr/>
            <p:nvPr/>
          </p:nvSpPr>
          <p:spPr>
            <a:xfrm>
              <a:off x="-33866000" y="3328875"/>
              <a:ext cx="153600" cy="103200"/>
            </a:xfrm>
            <a:custGeom>
              <a:avLst/>
              <a:gdLst/>
              <a:ahLst/>
              <a:cxnLst/>
              <a:rect l="l" t="t" r="r" b="b"/>
              <a:pathLst>
                <a:path w="6144" h="4128" extrusionOk="0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85"/>
            <p:cNvSpPr/>
            <p:nvPr/>
          </p:nvSpPr>
          <p:spPr>
            <a:xfrm>
              <a:off x="-34003850" y="327925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85"/>
            <p:cNvSpPr/>
            <p:nvPr/>
          </p:nvSpPr>
          <p:spPr>
            <a:xfrm>
              <a:off x="-34003850" y="3227275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85"/>
            <p:cNvSpPr/>
            <p:nvPr/>
          </p:nvSpPr>
          <p:spPr>
            <a:xfrm>
              <a:off x="-34003850" y="3484050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2" name="Google Shape;7972;p85"/>
          <p:cNvGrpSpPr/>
          <p:nvPr/>
        </p:nvGrpSpPr>
        <p:grpSpPr>
          <a:xfrm>
            <a:off x="3084510" y="1973638"/>
            <a:ext cx="354586" cy="354343"/>
            <a:chOff x="-34004625" y="3585850"/>
            <a:chExt cx="292225" cy="292025"/>
          </a:xfrm>
        </p:grpSpPr>
        <p:sp>
          <p:nvSpPr>
            <p:cNvPr id="7973" name="Google Shape;7973;p85"/>
            <p:cNvSpPr/>
            <p:nvPr/>
          </p:nvSpPr>
          <p:spPr>
            <a:xfrm>
              <a:off x="-33832150" y="3585850"/>
              <a:ext cx="103200" cy="154200"/>
            </a:xfrm>
            <a:custGeom>
              <a:avLst/>
              <a:gdLst/>
              <a:ahLst/>
              <a:cxnLst/>
              <a:rect l="l" t="t" r="r" b="b"/>
              <a:pathLst>
                <a:path w="4128" h="6168" extrusionOk="0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85"/>
            <p:cNvSpPr/>
            <p:nvPr/>
          </p:nvSpPr>
          <p:spPr>
            <a:xfrm>
              <a:off x="-34004625" y="3690400"/>
              <a:ext cx="155175" cy="187475"/>
            </a:xfrm>
            <a:custGeom>
              <a:avLst/>
              <a:gdLst/>
              <a:ahLst/>
              <a:cxnLst/>
              <a:rect l="l" t="t" r="r" b="b"/>
              <a:pathLst>
                <a:path w="6207" h="7499" extrusionOk="0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85"/>
            <p:cNvSpPr/>
            <p:nvPr/>
          </p:nvSpPr>
          <p:spPr>
            <a:xfrm>
              <a:off x="-33936100" y="36210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85"/>
            <p:cNvSpPr/>
            <p:nvPr/>
          </p:nvSpPr>
          <p:spPr>
            <a:xfrm>
              <a:off x="-33952650" y="3690125"/>
              <a:ext cx="155975" cy="186950"/>
            </a:xfrm>
            <a:custGeom>
              <a:avLst/>
              <a:gdLst/>
              <a:ahLst/>
              <a:cxnLst/>
              <a:rect l="l" t="t" r="r" b="b"/>
              <a:pathLst>
                <a:path w="6239" h="7478" extrusionOk="0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85"/>
            <p:cNvSpPr/>
            <p:nvPr/>
          </p:nvSpPr>
          <p:spPr>
            <a:xfrm>
              <a:off x="-33849475" y="3758125"/>
              <a:ext cx="137075" cy="33100"/>
            </a:xfrm>
            <a:custGeom>
              <a:avLst/>
              <a:gdLst/>
              <a:ahLst/>
              <a:cxnLst/>
              <a:rect l="l" t="t" r="r" b="b"/>
              <a:pathLst>
                <a:path w="5483" h="1324" extrusionOk="0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8" name="Google Shape;7978;p85"/>
          <p:cNvGrpSpPr/>
          <p:nvPr/>
        </p:nvGrpSpPr>
        <p:grpSpPr>
          <a:xfrm>
            <a:off x="3084025" y="2408839"/>
            <a:ext cx="355557" cy="354616"/>
            <a:chOff x="-34005425" y="3945575"/>
            <a:chExt cx="293025" cy="292250"/>
          </a:xfrm>
        </p:grpSpPr>
        <p:sp>
          <p:nvSpPr>
            <p:cNvPr id="7979" name="Google Shape;7979;p85"/>
            <p:cNvSpPr/>
            <p:nvPr/>
          </p:nvSpPr>
          <p:spPr>
            <a:xfrm>
              <a:off x="-33952650" y="3998350"/>
              <a:ext cx="186700" cy="186700"/>
            </a:xfrm>
            <a:custGeom>
              <a:avLst/>
              <a:gdLst/>
              <a:ahLst/>
              <a:cxnLst/>
              <a:rect l="l" t="t" r="r" b="b"/>
              <a:pathLst>
                <a:path w="7468" h="7468" extrusionOk="0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85"/>
            <p:cNvSpPr/>
            <p:nvPr/>
          </p:nvSpPr>
          <p:spPr>
            <a:xfrm>
              <a:off x="-33944775" y="3945575"/>
              <a:ext cx="232375" cy="247350"/>
            </a:xfrm>
            <a:custGeom>
              <a:avLst/>
              <a:gdLst/>
              <a:ahLst/>
              <a:cxnLst/>
              <a:rect l="l" t="t" r="r" b="b"/>
              <a:pathLst>
                <a:path w="9295" h="9894" extrusionOk="0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85"/>
            <p:cNvSpPr/>
            <p:nvPr/>
          </p:nvSpPr>
          <p:spPr>
            <a:xfrm>
              <a:off x="-34005425" y="3987325"/>
              <a:ext cx="237100" cy="250500"/>
            </a:xfrm>
            <a:custGeom>
              <a:avLst/>
              <a:gdLst/>
              <a:ahLst/>
              <a:cxnLst/>
              <a:rect l="l" t="t" r="r" b="b"/>
              <a:pathLst>
                <a:path w="9484" h="10020" extrusionOk="0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2" name="Google Shape;7982;p85"/>
          <p:cNvGrpSpPr/>
          <p:nvPr/>
        </p:nvGrpSpPr>
        <p:grpSpPr>
          <a:xfrm>
            <a:off x="1731124" y="2882015"/>
            <a:ext cx="358408" cy="355557"/>
            <a:chOff x="-32174975" y="3192625"/>
            <a:chExt cx="295375" cy="293025"/>
          </a:xfrm>
        </p:grpSpPr>
        <p:sp>
          <p:nvSpPr>
            <p:cNvPr id="7983" name="Google Shape;7983;p85"/>
            <p:cNvSpPr/>
            <p:nvPr/>
          </p:nvSpPr>
          <p:spPr>
            <a:xfrm>
              <a:off x="-32171050" y="3279250"/>
              <a:ext cx="291450" cy="153625"/>
            </a:xfrm>
            <a:custGeom>
              <a:avLst/>
              <a:gdLst/>
              <a:ahLst/>
              <a:cxnLst/>
              <a:rect l="l" t="t" r="r" b="b"/>
              <a:pathLst>
                <a:path w="11658" h="6145" extrusionOk="0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85"/>
            <p:cNvSpPr/>
            <p:nvPr/>
          </p:nvSpPr>
          <p:spPr>
            <a:xfrm>
              <a:off x="-32067075" y="33139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85"/>
            <p:cNvSpPr/>
            <p:nvPr/>
          </p:nvSpPr>
          <p:spPr>
            <a:xfrm>
              <a:off x="-32171050" y="3450950"/>
              <a:ext cx="291450" cy="34700"/>
            </a:xfrm>
            <a:custGeom>
              <a:avLst/>
              <a:gdLst/>
              <a:ahLst/>
              <a:cxnLst/>
              <a:rect l="l" t="t" r="r" b="b"/>
              <a:pathLst>
                <a:path w="11658" h="1388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85"/>
            <p:cNvSpPr/>
            <p:nvPr/>
          </p:nvSpPr>
          <p:spPr>
            <a:xfrm>
              <a:off x="-32174975" y="3192625"/>
              <a:ext cx="295375" cy="70125"/>
            </a:xfrm>
            <a:custGeom>
              <a:avLst/>
              <a:gdLst/>
              <a:ahLst/>
              <a:cxnLst/>
              <a:rect l="l" t="t" r="r" b="b"/>
              <a:pathLst>
                <a:path w="11815" h="2805" extrusionOk="0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7" name="Google Shape;7987;p85"/>
          <p:cNvSpPr/>
          <p:nvPr/>
        </p:nvSpPr>
        <p:spPr>
          <a:xfrm>
            <a:off x="1728170" y="3353079"/>
            <a:ext cx="363201" cy="354859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8" name="Google Shape;7988;p85"/>
          <p:cNvSpPr/>
          <p:nvPr/>
        </p:nvSpPr>
        <p:spPr>
          <a:xfrm>
            <a:off x="1732948" y="3818164"/>
            <a:ext cx="353645" cy="354586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9" name="Google Shape;7989;p85"/>
          <p:cNvGrpSpPr/>
          <p:nvPr/>
        </p:nvGrpSpPr>
        <p:grpSpPr>
          <a:xfrm>
            <a:off x="3970274" y="2882970"/>
            <a:ext cx="354586" cy="353645"/>
            <a:chOff x="-30345325" y="3184750"/>
            <a:chExt cx="292225" cy="291450"/>
          </a:xfrm>
        </p:grpSpPr>
        <p:sp>
          <p:nvSpPr>
            <p:cNvPr id="7990" name="Google Shape;7990;p85"/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85"/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85"/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85"/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85"/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5" name="Google Shape;7995;p85"/>
          <p:cNvGrpSpPr/>
          <p:nvPr/>
        </p:nvGrpSpPr>
        <p:grpSpPr>
          <a:xfrm>
            <a:off x="1295026" y="1532946"/>
            <a:ext cx="353645" cy="353645"/>
            <a:chOff x="-35481425" y="3202075"/>
            <a:chExt cx="291450" cy="291450"/>
          </a:xfrm>
        </p:grpSpPr>
        <p:sp>
          <p:nvSpPr>
            <p:cNvPr id="7996" name="Google Shape;7996;p85"/>
            <p:cNvSpPr/>
            <p:nvPr/>
          </p:nvSpPr>
          <p:spPr>
            <a:xfrm>
              <a:off x="-35414475" y="3304600"/>
              <a:ext cx="154400" cy="85975"/>
            </a:xfrm>
            <a:custGeom>
              <a:avLst/>
              <a:gdLst/>
              <a:ahLst/>
              <a:cxnLst/>
              <a:rect l="l" t="t" r="r" b="b"/>
              <a:pathLst>
                <a:path w="6176" h="3439" extrusionOk="0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85"/>
            <p:cNvSpPr/>
            <p:nvPr/>
          </p:nvSpPr>
          <p:spPr>
            <a:xfrm>
              <a:off x="-35413700" y="3202075"/>
              <a:ext cx="34700" cy="103200"/>
            </a:xfrm>
            <a:custGeom>
              <a:avLst/>
              <a:gdLst/>
              <a:ahLst/>
              <a:cxnLst/>
              <a:rect l="l" t="t" r="r" b="b"/>
              <a:pathLst>
                <a:path w="1388" h="4128" extrusionOk="0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85"/>
            <p:cNvSpPr/>
            <p:nvPr/>
          </p:nvSpPr>
          <p:spPr>
            <a:xfrm>
              <a:off x="-35413700" y="3389525"/>
              <a:ext cx="34700" cy="103250"/>
            </a:xfrm>
            <a:custGeom>
              <a:avLst/>
              <a:gdLst/>
              <a:ahLst/>
              <a:cxnLst/>
              <a:rect l="l" t="t" r="r" b="b"/>
              <a:pathLst>
                <a:path w="1388" h="4130" extrusionOk="0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85"/>
            <p:cNvSpPr/>
            <p:nvPr/>
          </p:nvSpPr>
          <p:spPr>
            <a:xfrm>
              <a:off x="-35292400" y="3202075"/>
              <a:ext cx="33900" cy="103200"/>
            </a:xfrm>
            <a:custGeom>
              <a:avLst/>
              <a:gdLst/>
              <a:ahLst/>
              <a:cxnLst/>
              <a:rect l="l" t="t" r="r" b="b"/>
              <a:pathLst>
                <a:path w="1356" h="4128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85"/>
            <p:cNvSpPr/>
            <p:nvPr/>
          </p:nvSpPr>
          <p:spPr>
            <a:xfrm>
              <a:off x="-35241200" y="3202850"/>
              <a:ext cx="51225" cy="290675"/>
            </a:xfrm>
            <a:custGeom>
              <a:avLst/>
              <a:gdLst/>
              <a:ahLst/>
              <a:cxnLst/>
              <a:rect l="l" t="t" r="r" b="b"/>
              <a:pathLst>
                <a:path w="2049" h="11627" extrusionOk="0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85"/>
            <p:cNvSpPr/>
            <p:nvPr/>
          </p:nvSpPr>
          <p:spPr>
            <a:xfrm>
              <a:off x="-35292400" y="3389525"/>
              <a:ext cx="33900" cy="104000"/>
            </a:xfrm>
            <a:custGeom>
              <a:avLst/>
              <a:gdLst/>
              <a:ahLst/>
              <a:cxnLst/>
              <a:rect l="l" t="t" r="r" b="b"/>
              <a:pathLst>
                <a:path w="1356" h="4160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85"/>
            <p:cNvSpPr/>
            <p:nvPr/>
          </p:nvSpPr>
          <p:spPr>
            <a:xfrm>
              <a:off x="-35481425" y="3202075"/>
              <a:ext cx="51225" cy="289875"/>
            </a:xfrm>
            <a:custGeom>
              <a:avLst/>
              <a:gdLst/>
              <a:ahLst/>
              <a:cxnLst/>
              <a:rect l="l" t="t" r="r" b="b"/>
              <a:pathLst>
                <a:path w="2049" h="11595" extrusionOk="0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3" name="Google Shape;8003;p85"/>
          <p:cNvGrpSpPr/>
          <p:nvPr/>
        </p:nvGrpSpPr>
        <p:grpSpPr>
          <a:xfrm>
            <a:off x="1294556" y="1974472"/>
            <a:ext cx="354586" cy="352675"/>
            <a:chOff x="-35482200" y="3561225"/>
            <a:chExt cx="292225" cy="290650"/>
          </a:xfrm>
        </p:grpSpPr>
        <p:sp>
          <p:nvSpPr>
            <p:cNvPr id="8004" name="Google Shape;8004;p85"/>
            <p:cNvSpPr/>
            <p:nvPr/>
          </p:nvSpPr>
          <p:spPr>
            <a:xfrm>
              <a:off x="-35482200" y="3749475"/>
              <a:ext cx="292225" cy="102400"/>
            </a:xfrm>
            <a:custGeom>
              <a:avLst/>
              <a:gdLst/>
              <a:ahLst/>
              <a:cxnLst/>
              <a:rect l="l" t="t" r="r" b="b"/>
              <a:pathLst>
                <a:path w="11689" h="4096" extrusionOk="0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85"/>
            <p:cNvSpPr/>
            <p:nvPr/>
          </p:nvSpPr>
          <p:spPr>
            <a:xfrm>
              <a:off x="-35371150" y="35612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85"/>
            <p:cNvSpPr/>
            <p:nvPr/>
          </p:nvSpPr>
          <p:spPr>
            <a:xfrm>
              <a:off x="-35405025" y="3647075"/>
              <a:ext cx="136275" cy="119750"/>
            </a:xfrm>
            <a:custGeom>
              <a:avLst/>
              <a:gdLst/>
              <a:ahLst/>
              <a:cxnLst/>
              <a:rect l="l" t="t" r="r" b="b"/>
              <a:pathLst>
                <a:path w="5451" h="4790" extrusionOk="0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7" name="Google Shape;8007;p85"/>
          <p:cNvGrpSpPr/>
          <p:nvPr/>
        </p:nvGrpSpPr>
        <p:grpSpPr>
          <a:xfrm>
            <a:off x="1295026" y="2409340"/>
            <a:ext cx="353645" cy="353615"/>
            <a:chOff x="-35481425" y="3919600"/>
            <a:chExt cx="291450" cy="291425"/>
          </a:xfrm>
        </p:grpSpPr>
        <p:sp>
          <p:nvSpPr>
            <p:cNvPr id="8008" name="Google Shape;8008;p85"/>
            <p:cNvSpPr/>
            <p:nvPr/>
          </p:nvSpPr>
          <p:spPr>
            <a:xfrm>
              <a:off x="-35327050" y="412515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85"/>
            <p:cNvSpPr/>
            <p:nvPr/>
          </p:nvSpPr>
          <p:spPr>
            <a:xfrm>
              <a:off x="-35429450" y="392117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85"/>
            <p:cNvSpPr/>
            <p:nvPr/>
          </p:nvSpPr>
          <p:spPr>
            <a:xfrm>
              <a:off x="-35481425" y="4021975"/>
              <a:ext cx="137075" cy="35475"/>
            </a:xfrm>
            <a:custGeom>
              <a:avLst/>
              <a:gdLst/>
              <a:ahLst/>
              <a:cxnLst/>
              <a:rect l="l" t="t" r="r" b="b"/>
              <a:pathLst>
                <a:path w="5483" h="1419" extrusionOk="0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85"/>
            <p:cNvSpPr/>
            <p:nvPr/>
          </p:nvSpPr>
          <p:spPr>
            <a:xfrm>
              <a:off x="-35481425" y="4073975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85"/>
            <p:cNvSpPr/>
            <p:nvPr/>
          </p:nvSpPr>
          <p:spPr>
            <a:xfrm>
              <a:off x="-35481425" y="4176350"/>
              <a:ext cx="136275" cy="34675"/>
            </a:xfrm>
            <a:custGeom>
              <a:avLst/>
              <a:gdLst/>
              <a:ahLst/>
              <a:cxnLst/>
              <a:rect l="l" t="t" r="r" b="b"/>
              <a:pathLst>
                <a:path w="5451" h="1387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85"/>
            <p:cNvSpPr/>
            <p:nvPr/>
          </p:nvSpPr>
          <p:spPr>
            <a:xfrm>
              <a:off x="-35327050" y="3919600"/>
              <a:ext cx="137075" cy="33875"/>
            </a:xfrm>
            <a:custGeom>
              <a:avLst/>
              <a:gdLst/>
              <a:ahLst/>
              <a:cxnLst/>
              <a:rect l="l" t="t" r="r" b="b"/>
              <a:pathLst>
                <a:path w="5483" h="1355" extrusionOk="0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85"/>
            <p:cNvSpPr/>
            <p:nvPr/>
          </p:nvSpPr>
          <p:spPr>
            <a:xfrm>
              <a:off x="-35327825" y="3970800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85"/>
            <p:cNvSpPr/>
            <p:nvPr/>
          </p:nvSpPr>
          <p:spPr>
            <a:xfrm>
              <a:off x="-35327825" y="4073975"/>
              <a:ext cx="136275" cy="35450"/>
            </a:xfrm>
            <a:custGeom>
              <a:avLst/>
              <a:gdLst/>
              <a:ahLst/>
              <a:cxnLst/>
              <a:rect l="l" t="t" r="r" b="b"/>
              <a:pathLst>
                <a:path w="5451" h="1418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6" name="Google Shape;8016;p85"/>
          <p:cNvGrpSpPr/>
          <p:nvPr/>
        </p:nvGrpSpPr>
        <p:grpSpPr>
          <a:xfrm>
            <a:off x="3530661" y="1533431"/>
            <a:ext cx="357468" cy="352675"/>
            <a:chOff x="-33645475" y="3228075"/>
            <a:chExt cx="294600" cy="290650"/>
          </a:xfrm>
        </p:grpSpPr>
        <p:sp>
          <p:nvSpPr>
            <p:cNvPr id="8017" name="Google Shape;8017;p85"/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85"/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85"/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85"/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85"/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85"/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85"/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4" name="Google Shape;8024;p85"/>
          <p:cNvGrpSpPr/>
          <p:nvPr/>
        </p:nvGrpSpPr>
        <p:grpSpPr>
          <a:xfrm>
            <a:off x="3531631" y="1973516"/>
            <a:ext cx="355526" cy="354586"/>
            <a:chOff x="-33646250" y="3586425"/>
            <a:chExt cx="293000" cy="292225"/>
          </a:xfrm>
        </p:grpSpPr>
        <p:sp>
          <p:nvSpPr>
            <p:cNvPr id="8025" name="Google Shape;8025;p85"/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85"/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7" name="Google Shape;8027;p85"/>
          <p:cNvGrpSpPr/>
          <p:nvPr/>
        </p:nvGrpSpPr>
        <p:grpSpPr>
          <a:xfrm>
            <a:off x="3532101" y="2408369"/>
            <a:ext cx="354586" cy="355557"/>
            <a:chOff x="-33645475" y="3944800"/>
            <a:chExt cx="292225" cy="293025"/>
          </a:xfrm>
        </p:grpSpPr>
        <p:sp>
          <p:nvSpPr>
            <p:cNvPr id="8028" name="Google Shape;8028;p85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85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85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85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85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85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85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85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85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85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8" name="Google Shape;8038;p85"/>
          <p:cNvGrpSpPr/>
          <p:nvPr/>
        </p:nvGrpSpPr>
        <p:grpSpPr>
          <a:xfrm>
            <a:off x="2185320" y="2882106"/>
            <a:ext cx="352675" cy="355375"/>
            <a:chOff x="-31809525" y="3192625"/>
            <a:chExt cx="290650" cy="292875"/>
          </a:xfrm>
        </p:grpSpPr>
        <p:sp>
          <p:nvSpPr>
            <p:cNvPr id="8039" name="Google Shape;8039;p85"/>
            <p:cNvSpPr/>
            <p:nvPr/>
          </p:nvSpPr>
          <p:spPr>
            <a:xfrm>
              <a:off x="-31767775" y="3192625"/>
              <a:ext cx="204800" cy="153600"/>
            </a:xfrm>
            <a:custGeom>
              <a:avLst/>
              <a:gdLst/>
              <a:ahLst/>
              <a:cxnLst/>
              <a:rect l="l" t="t" r="r" b="b"/>
              <a:pathLst>
                <a:path w="8192" h="6144" extrusionOk="0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85"/>
            <p:cNvSpPr/>
            <p:nvPr/>
          </p:nvSpPr>
          <p:spPr>
            <a:xfrm>
              <a:off x="-31715000" y="3244600"/>
              <a:ext cx="101625" cy="52450"/>
            </a:xfrm>
            <a:custGeom>
              <a:avLst/>
              <a:gdLst/>
              <a:ahLst/>
              <a:cxnLst/>
              <a:rect l="l" t="t" r="r" b="b"/>
              <a:pathLst>
                <a:path w="4065" h="2098" extrusionOk="0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85"/>
            <p:cNvSpPr/>
            <p:nvPr/>
          </p:nvSpPr>
          <p:spPr>
            <a:xfrm>
              <a:off x="-31716575" y="3308400"/>
              <a:ext cx="102400" cy="73275"/>
            </a:xfrm>
            <a:custGeom>
              <a:avLst/>
              <a:gdLst/>
              <a:ahLst/>
              <a:cxnLst/>
              <a:rect l="l" t="t" r="r" b="b"/>
              <a:pathLst>
                <a:path w="4096" h="2931" extrusionOk="0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85"/>
            <p:cNvSpPr/>
            <p:nvPr/>
          </p:nvSpPr>
          <p:spPr>
            <a:xfrm>
              <a:off x="-31809525" y="3386375"/>
              <a:ext cx="290650" cy="99125"/>
            </a:xfrm>
            <a:custGeom>
              <a:avLst/>
              <a:gdLst/>
              <a:ahLst/>
              <a:cxnLst/>
              <a:rect l="l" t="t" r="r" b="b"/>
              <a:pathLst>
                <a:path w="11626" h="3965" extrusionOk="0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3" name="Google Shape;8043;p85"/>
          <p:cNvGrpSpPr/>
          <p:nvPr/>
        </p:nvGrpSpPr>
        <p:grpSpPr>
          <a:xfrm>
            <a:off x="2184835" y="3352658"/>
            <a:ext cx="353645" cy="355557"/>
            <a:chOff x="-31811100" y="3550975"/>
            <a:chExt cx="291450" cy="293025"/>
          </a:xfrm>
        </p:grpSpPr>
        <p:sp>
          <p:nvSpPr>
            <p:cNvPr id="8044" name="Google Shape;8044;p85"/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85"/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85"/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85"/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85"/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85"/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85"/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1" name="Google Shape;8051;p85"/>
          <p:cNvGrpSpPr/>
          <p:nvPr/>
        </p:nvGrpSpPr>
        <p:grpSpPr>
          <a:xfrm>
            <a:off x="2178631" y="3816962"/>
            <a:ext cx="366052" cy="356831"/>
            <a:chOff x="-31817400" y="3910025"/>
            <a:chExt cx="301675" cy="294075"/>
          </a:xfrm>
        </p:grpSpPr>
        <p:sp>
          <p:nvSpPr>
            <p:cNvPr id="8052" name="Google Shape;8052;p85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85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85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5" name="Google Shape;8055;p85"/>
          <p:cNvGrpSpPr/>
          <p:nvPr/>
        </p:nvGrpSpPr>
        <p:grpSpPr>
          <a:xfrm>
            <a:off x="3970259" y="3353143"/>
            <a:ext cx="354616" cy="354586"/>
            <a:chOff x="-30354000" y="3569100"/>
            <a:chExt cx="292250" cy="292225"/>
          </a:xfrm>
        </p:grpSpPr>
        <p:sp>
          <p:nvSpPr>
            <p:cNvPr id="8056" name="Google Shape;8056;p85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85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85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85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85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85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2" name="Google Shape;8062;p85"/>
          <p:cNvGrpSpPr/>
          <p:nvPr/>
        </p:nvGrpSpPr>
        <p:grpSpPr>
          <a:xfrm>
            <a:off x="1748837" y="1532946"/>
            <a:ext cx="342148" cy="353645"/>
            <a:chOff x="-35118325" y="3202075"/>
            <a:chExt cx="281975" cy="291450"/>
          </a:xfrm>
        </p:grpSpPr>
        <p:sp>
          <p:nvSpPr>
            <p:cNvPr id="8063" name="Google Shape;8063;p85"/>
            <p:cNvSpPr/>
            <p:nvPr/>
          </p:nvSpPr>
          <p:spPr>
            <a:xfrm>
              <a:off x="-35008050" y="3202075"/>
              <a:ext cx="171700" cy="171250"/>
            </a:xfrm>
            <a:custGeom>
              <a:avLst/>
              <a:gdLst/>
              <a:ahLst/>
              <a:cxnLst/>
              <a:rect l="l" t="t" r="r" b="b"/>
              <a:pathLst>
                <a:path w="6868" h="6850" extrusionOk="0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85"/>
            <p:cNvSpPr/>
            <p:nvPr/>
          </p:nvSpPr>
          <p:spPr>
            <a:xfrm>
              <a:off x="-34937975" y="3254050"/>
              <a:ext cx="33125" cy="67775"/>
            </a:xfrm>
            <a:custGeom>
              <a:avLst/>
              <a:gdLst/>
              <a:ahLst/>
              <a:cxnLst/>
              <a:rect l="l" t="t" r="r" b="b"/>
              <a:pathLst>
                <a:path w="1325" h="2711" extrusionOk="0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85"/>
            <p:cNvSpPr/>
            <p:nvPr/>
          </p:nvSpPr>
          <p:spPr>
            <a:xfrm>
              <a:off x="-35085250" y="3338325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85"/>
            <p:cNvSpPr/>
            <p:nvPr/>
          </p:nvSpPr>
          <p:spPr>
            <a:xfrm>
              <a:off x="-35118325" y="3424175"/>
              <a:ext cx="137075" cy="69350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7" name="Google Shape;8067;p85"/>
          <p:cNvGrpSpPr/>
          <p:nvPr/>
        </p:nvGrpSpPr>
        <p:grpSpPr>
          <a:xfrm>
            <a:off x="1742618" y="1974199"/>
            <a:ext cx="354586" cy="353221"/>
            <a:chOff x="-35123050" y="3561225"/>
            <a:chExt cx="292225" cy="291100"/>
          </a:xfrm>
        </p:grpSpPr>
        <p:sp>
          <p:nvSpPr>
            <p:cNvPr id="8068" name="Google Shape;8068;p85"/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85"/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0" name="Google Shape;8070;p85"/>
          <p:cNvGrpSpPr/>
          <p:nvPr/>
        </p:nvGrpSpPr>
        <p:grpSpPr>
          <a:xfrm>
            <a:off x="1784677" y="2409340"/>
            <a:ext cx="270467" cy="353615"/>
            <a:chOff x="-35089175" y="3919600"/>
            <a:chExt cx="222900" cy="291425"/>
          </a:xfrm>
        </p:grpSpPr>
        <p:sp>
          <p:nvSpPr>
            <p:cNvPr id="8071" name="Google Shape;8071;p85"/>
            <p:cNvSpPr/>
            <p:nvPr/>
          </p:nvSpPr>
          <p:spPr>
            <a:xfrm>
              <a:off x="-35089175" y="3919600"/>
              <a:ext cx="222900" cy="291425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85"/>
            <p:cNvSpPr/>
            <p:nvPr/>
          </p:nvSpPr>
          <p:spPr>
            <a:xfrm>
              <a:off x="-35038000" y="3971575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3" name="Google Shape;8073;p85"/>
          <p:cNvGrpSpPr/>
          <p:nvPr/>
        </p:nvGrpSpPr>
        <p:grpSpPr>
          <a:xfrm>
            <a:off x="3981673" y="1532703"/>
            <a:ext cx="336445" cy="354131"/>
            <a:chOff x="-33277650" y="3226875"/>
            <a:chExt cx="277275" cy="291850"/>
          </a:xfrm>
        </p:grpSpPr>
        <p:sp>
          <p:nvSpPr>
            <p:cNvPr id="8074" name="Google Shape;8074;p85"/>
            <p:cNvSpPr/>
            <p:nvPr/>
          </p:nvSpPr>
          <p:spPr>
            <a:xfrm>
              <a:off x="-33071300" y="3440725"/>
              <a:ext cx="33100" cy="33900"/>
            </a:xfrm>
            <a:custGeom>
              <a:avLst/>
              <a:gdLst/>
              <a:ahLst/>
              <a:cxnLst/>
              <a:rect l="l" t="t" r="r" b="b"/>
              <a:pathLst>
                <a:path w="1324" h="1356" extrusionOk="0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85"/>
            <p:cNvSpPr/>
            <p:nvPr/>
          </p:nvSpPr>
          <p:spPr>
            <a:xfrm>
              <a:off x="-33157925" y="3227275"/>
              <a:ext cx="17350" cy="103200"/>
            </a:xfrm>
            <a:custGeom>
              <a:avLst/>
              <a:gdLst/>
              <a:ahLst/>
              <a:cxnLst/>
              <a:rect l="l" t="t" r="r" b="b"/>
              <a:pathLst>
                <a:path w="694" h="4128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85"/>
            <p:cNvSpPr/>
            <p:nvPr/>
          </p:nvSpPr>
          <p:spPr>
            <a:xfrm>
              <a:off x="-33175250" y="3347650"/>
              <a:ext cx="51200" cy="51350"/>
            </a:xfrm>
            <a:custGeom>
              <a:avLst/>
              <a:gdLst/>
              <a:ahLst/>
              <a:cxnLst/>
              <a:rect l="l" t="t" r="r" b="b"/>
              <a:pathLst>
                <a:path w="2048" h="2054" extrusionOk="0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85"/>
            <p:cNvSpPr/>
            <p:nvPr/>
          </p:nvSpPr>
          <p:spPr>
            <a:xfrm>
              <a:off x="-33224875" y="3404500"/>
              <a:ext cx="159900" cy="114225"/>
            </a:xfrm>
            <a:custGeom>
              <a:avLst/>
              <a:gdLst/>
              <a:ahLst/>
              <a:cxnLst/>
              <a:rect l="l" t="t" r="r" b="b"/>
              <a:pathLst>
                <a:path w="6396" h="4569" extrusionOk="0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85"/>
            <p:cNvSpPr/>
            <p:nvPr/>
          </p:nvSpPr>
          <p:spPr>
            <a:xfrm>
              <a:off x="-33141400" y="3312350"/>
              <a:ext cx="127625" cy="138625"/>
            </a:xfrm>
            <a:custGeom>
              <a:avLst/>
              <a:gdLst/>
              <a:ahLst/>
              <a:cxnLst/>
              <a:rect l="l" t="t" r="r" b="b"/>
              <a:pathLst>
                <a:path w="5105" h="5545" extrusionOk="0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85"/>
            <p:cNvSpPr/>
            <p:nvPr/>
          </p:nvSpPr>
          <p:spPr>
            <a:xfrm>
              <a:off x="-33122500" y="3226875"/>
              <a:ext cx="122125" cy="83925"/>
            </a:xfrm>
            <a:custGeom>
              <a:avLst/>
              <a:gdLst/>
              <a:ahLst/>
              <a:cxnLst/>
              <a:rect l="l" t="t" r="r" b="b"/>
              <a:pathLst>
                <a:path w="4885" h="3357" extrusionOk="0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85"/>
            <p:cNvSpPr/>
            <p:nvPr/>
          </p:nvSpPr>
          <p:spPr>
            <a:xfrm>
              <a:off x="-33277650" y="3245400"/>
              <a:ext cx="102400" cy="198500"/>
            </a:xfrm>
            <a:custGeom>
              <a:avLst/>
              <a:gdLst/>
              <a:ahLst/>
              <a:cxnLst/>
              <a:rect l="l" t="t" r="r" b="b"/>
              <a:pathLst>
                <a:path w="4096" h="7940" extrusionOk="0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1" name="Google Shape;8081;p85"/>
          <p:cNvGrpSpPr/>
          <p:nvPr/>
        </p:nvGrpSpPr>
        <p:grpSpPr>
          <a:xfrm>
            <a:off x="3973073" y="1973987"/>
            <a:ext cx="353645" cy="353645"/>
            <a:chOff x="-33286325" y="3586425"/>
            <a:chExt cx="291450" cy="291450"/>
          </a:xfrm>
        </p:grpSpPr>
        <p:sp>
          <p:nvSpPr>
            <p:cNvPr id="8082" name="Google Shape;8082;p85"/>
            <p:cNvSpPr/>
            <p:nvPr/>
          </p:nvSpPr>
          <p:spPr>
            <a:xfrm>
              <a:off x="-33114625" y="3586425"/>
              <a:ext cx="119750" cy="120525"/>
            </a:xfrm>
            <a:custGeom>
              <a:avLst/>
              <a:gdLst/>
              <a:ahLst/>
              <a:cxnLst/>
              <a:rect l="l" t="t" r="r" b="b"/>
              <a:pathLst>
                <a:path w="4790" h="4821" extrusionOk="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85"/>
            <p:cNvSpPr/>
            <p:nvPr/>
          </p:nvSpPr>
          <p:spPr>
            <a:xfrm>
              <a:off x="-33286325" y="3825875"/>
              <a:ext cx="241050" cy="52000"/>
            </a:xfrm>
            <a:custGeom>
              <a:avLst/>
              <a:gdLst/>
              <a:ahLst/>
              <a:cxnLst/>
              <a:rect l="l" t="t" r="r" b="b"/>
              <a:pathLst>
                <a:path w="9642" h="2080" extrusionOk="0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85"/>
            <p:cNvSpPr/>
            <p:nvPr/>
          </p:nvSpPr>
          <p:spPr>
            <a:xfrm>
              <a:off x="-33183925" y="3756550"/>
              <a:ext cx="103200" cy="52025"/>
            </a:xfrm>
            <a:custGeom>
              <a:avLst/>
              <a:gdLst/>
              <a:ahLst/>
              <a:cxnLst/>
              <a:rect l="l" t="t" r="r" b="b"/>
              <a:pathLst>
                <a:path w="4128" h="2081" extrusionOk="0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85"/>
            <p:cNvSpPr/>
            <p:nvPr/>
          </p:nvSpPr>
          <p:spPr>
            <a:xfrm>
              <a:off x="-33252450" y="3636850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85"/>
            <p:cNvSpPr/>
            <p:nvPr/>
          </p:nvSpPr>
          <p:spPr>
            <a:xfrm>
              <a:off x="-33286325" y="3723050"/>
              <a:ext cx="116600" cy="85525"/>
            </a:xfrm>
            <a:custGeom>
              <a:avLst/>
              <a:gdLst/>
              <a:ahLst/>
              <a:cxnLst/>
              <a:rect l="l" t="t" r="r" b="b"/>
              <a:pathLst>
                <a:path w="4664" h="3421" extrusionOk="0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7" name="Google Shape;8087;p85"/>
          <p:cNvGrpSpPr/>
          <p:nvPr/>
        </p:nvGrpSpPr>
        <p:grpSpPr>
          <a:xfrm>
            <a:off x="3973073" y="2408369"/>
            <a:ext cx="353645" cy="355557"/>
            <a:chOff x="-33286325" y="3944800"/>
            <a:chExt cx="291450" cy="293025"/>
          </a:xfrm>
        </p:grpSpPr>
        <p:sp>
          <p:nvSpPr>
            <p:cNvPr id="8088" name="Google Shape;8088;p85"/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85"/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85"/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85"/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2" name="Google Shape;8092;p85"/>
          <p:cNvGrpSpPr/>
          <p:nvPr/>
        </p:nvGrpSpPr>
        <p:grpSpPr>
          <a:xfrm>
            <a:off x="2631470" y="2881529"/>
            <a:ext cx="353645" cy="356527"/>
            <a:chOff x="-31452725" y="3191825"/>
            <a:chExt cx="291450" cy="293825"/>
          </a:xfrm>
        </p:grpSpPr>
        <p:sp>
          <p:nvSpPr>
            <p:cNvPr id="8093" name="Google Shape;8093;p85"/>
            <p:cNvSpPr/>
            <p:nvPr/>
          </p:nvSpPr>
          <p:spPr>
            <a:xfrm>
              <a:off x="-31314900" y="3278475"/>
              <a:ext cx="103200" cy="18125"/>
            </a:xfrm>
            <a:custGeom>
              <a:avLst/>
              <a:gdLst/>
              <a:ahLst/>
              <a:cxnLst/>
              <a:rect l="l" t="t" r="r" b="b"/>
              <a:pathLst>
                <a:path w="4128" h="725" extrusionOk="0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85"/>
            <p:cNvSpPr/>
            <p:nvPr/>
          </p:nvSpPr>
          <p:spPr>
            <a:xfrm>
              <a:off x="-31367675" y="3227275"/>
              <a:ext cx="206400" cy="221350"/>
            </a:xfrm>
            <a:custGeom>
              <a:avLst/>
              <a:gdLst/>
              <a:ahLst/>
              <a:cxnLst/>
              <a:rect l="l" t="t" r="r" b="b"/>
              <a:pathLst>
                <a:path w="8256" h="8854" extrusionOk="0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85"/>
            <p:cNvSpPr/>
            <p:nvPr/>
          </p:nvSpPr>
          <p:spPr>
            <a:xfrm>
              <a:off x="-31452725" y="3191825"/>
              <a:ext cx="86650" cy="259150"/>
            </a:xfrm>
            <a:custGeom>
              <a:avLst/>
              <a:gdLst/>
              <a:ahLst/>
              <a:cxnLst/>
              <a:rect l="l" t="t" r="r" b="b"/>
              <a:pathLst>
                <a:path w="3466" h="10366" extrusionOk="0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85"/>
            <p:cNvSpPr/>
            <p:nvPr/>
          </p:nvSpPr>
          <p:spPr>
            <a:xfrm>
              <a:off x="-31409400" y="3468275"/>
              <a:ext cx="92950" cy="17375"/>
            </a:xfrm>
            <a:custGeom>
              <a:avLst/>
              <a:gdLst/>
              <a:ahLst/>
              <a:cxnLst/>
              <a:rect l="l" t="t" r="r" b="b"/>
              <a:pathLst>
                <a:path w="3718" h="695" extrusionOk="0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7" name="Google Shape;8097;p85"/>
          <p:cNvGrpSpPr/>
          <p:nvPr/>
        </p:nvGrpSpPr>
        <p:grpSpPr>
          <a:xfrm>
            <a:off x="2631000" y="3353144"/>
            <a:ext cx="354586" cy="354586"/>
            <a:chOff x="-31452725" y="3551775"/>
            <a:chExt cx="292225" cy="292225"/>
          </a:xfrm>
        </p:grpSpPr>
        <p:sp>
          <p:nvSpPr>
            <p:cNvPr id="8098" name="Google Shape;8098;p85"/>
            <p:cNvSpPr/>
            <p:nvPr/>
          </p:nvSpPr>
          <p:spPr>
            <a:xfrm>
              <a:off x="-31452725" y="3756550"/>
              <a:ext cx="155175" cy="34675"/>
            </a:xfrm>
            <a:custGeom>
              <a:avLst/>
              <a:gdLst/>
              <a:ahLst/>
              <a:cxnLst/>
              <a:rect l="l" t="t" r="r" b="b"/>
              <a:pathLst>
                <a:path w="6207" h="1387" extrusionOk="0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85"/>
            <p:cNvSpPr/>
            <p:nvPr/>
          </p:nvSpPr>
          <p:spPr>
            <a:xfrm>
              <a:off x="-31452725" y="3551775"/>
              <a:ext cx="183525" cy="188275"/>
            </a:xfrm>
            <a:custGeom>
              <a:avLst/>
              <a:gdLst/>
              <a:ahLst/>
              <a:cxnLst/>
              <a:rect l="l" t="t" r="r" b="b"/>
              <a:pathLst>
                <a:path w="7341" h="7531" extrusionOk="0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85"/>
            <p:cNvSpPr/>
            <p:nvPr/>
          </p:nvSpPr>
          <p:spPr>
            <a:xfrm>
              <a:off x="-31366100" y="3808550"/>
              <a:ext cx="52025" cy="35450"/>
            </a:xfrm>
            <a:custGeom>
              <a:avLst/>
              <a:gdLst/>
              <a:ahLst/>
              <a:cxnLst/>
              <a:rect l="l" t="t" r="r" b="b"/>
              <a:pathLst>
                <a:path w="2081" h="1418" extrusionOk="0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85"/>
            <p:cNvSpPr/>
            <p:nvPr/>
          </p:nvSpPr>
          <p:spPr>
            <a:xfrm>
              <a:off x="-31281025" y="3621075"/>
              <a:ext cx="120525" cy="171725"/>
            </a:xfrm>
            <a:custGeom>
              <a:avLst/>
              <a:gdLst/>
              <a:ahLst/>
              <a:cxnLst/>
              <a:rect l="l" t="t" r="r" b="b"/>
              <a:pathLst>
                <a:path w="4821" h="6869" extrusionOk="0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2" name="Google Shape;8102;p85"/>
          <p:cNvGrpSpPr/>
          <p:nvPr/>
        </p:nvGrpSpPr>
        <p:grpSpPr>
          <a:xfrm>
            <a:off x="2629559" y="3817129"/>
            <a:ext cx="357468" cy="356497"/>
            <a:chOff x="-31455100" y="3909350"/>
            <a:chExt cx="294600" cy="293800"/>
          </a:xfrm>
        </p:grpSpPr>
        <p:sp>
          <p:nvSpPr>
            <p:cNvPr id="8103" name="Google Shape;8103;p85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85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5" name="Google Shape;8105;p85"/>
          <p:cNvGrpSpPr/>
          <p:nvPr/>
        </p:nvGrpSpPr>
        <p:grpSpPr>
          <a:xfrm>
            <a:off x="3970744" y="3818084"/>
            <a:ext cx="353645" cy="354586"/>
            <a:chOff x="-30345325" y="3918800"/>
            <a:chExt cx="291450" cy="292225"/>
          </a:xfrm>
        </p:grpSpPr>
        <p:sp>
          <p:nvSpPr>
            <p:cNvPr id="8106" name="Google Shape;8106;p85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85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85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85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85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1" name="Google Shape;8111;p85"/>
          <p:cNvGrpSpPr/>
          <p:nvPr/>
        </p:nvGrpSpPr>
        <p:grpSpPr>
          <a:xfrm>
            <a:off x="2200736" y="1532946"/>
            <a:ext cx="332593" cy="353645"/>
            <a:chOff x="-34755225" y="3202075"/>
            <a:chExt cx="274100" cy="291450"/>
          </a:xfrm>
        </p:grpSpPr>
        <p:sp>
          <p:nvSpPr>
            <p:cNvPr id="8112" name="Google Shape;8112;p85"/>
            <p:cNvSpPr/>
            <p:nvPr/>
          </p:nvSpPr>
          <p:spPr>
            <a:xfrm>
              <a:off x="-34703250" y="3389525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85"/>
            <p:cNvSpPr/>
            <p:nvPr/>
          </p:nvSpPr>
          <p:spPr>
            <a:xfrm>
              <a:off x="-34636300" y="3348575"/>
              <a:ext cx="69325" cy="75625"/>
            </a:xfrm>
            <a:custGeom>
              <a:avLst/>
              <a:gdLst/>
              <a:ahLst/>
              <a:cxnLst/>
              <a:rect l="l" t="t" r="r" b="b"/>
              <a:pathLst>
                <a:path w="2773" h="3025" extrusionOk="0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85"/>
            <p:cNvSpPr/>
            <p:nvPr/>
          </p:nvSpPr>
          <p:spPr>
            <a:xfrm>
              <a:off x="-34752875" y="3253275"/>
              <a:ext cx="126050" cy="170925"/>
            </a:xfrm>
            <a:custGeom>
              <a:avLst/>
              <a:gdLst/>
              <a:ahLst/>
              <a:cxnLst/>
              <a:rect l="l" t="t" r="r" b="b"/>
              <a:pathLst>
                <a:path w="5042" h="6837" extrusionOk="0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85"/>
            <p:cNvSpPr/>
            <p:nvPr/>
          </p:nvSpPr>
          <p:spPr>
            <a:xfrm>
              <a:off x="-34677250" y="3338325"/>
              <a:ext cx="33875" cy="33900"/>
            </a:xfrm>
            <a:custGeom>
              <a:avLst/>
              <a:gdLst/>
              <a:ahLst/>
              <a:cxnLst/>
              <a:rect l="l" t="t" r="r" b="b"/>
              <a:pathLst>
                <a:path w="1355" h="1356" extrusionOk="0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85"/>
            <p:cNvSpPr/>
            <p:nvPr/>
          </p:nvSpPr>
          <p:spPr>
            <a:xfrm>
              <a:off x="-34618200" y="3202500"/>
              <a:ext cx="137075" cy="135850"/>
            </a:xfrm>
            <a:custGeom>
              <a:avLst/>
              <a:gdLst/>
              <a:ahLst/>
              <a:cxnLst/>
              <a:rect l="l" t="t" r="r" b="b"/>
              <a:pathLst>
                <a:path w="5483" h="5434" extrusionOk="0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85"/>
            <p:cNvSpPr/>
            <p:nvPr/>
          </p:nvSpPr>
          <p:spPr>
            <a:xfrm>
              <a:off x="-34755225" y="3440725"/>
              <a:ext cx="188250" cy="52800"/>
            </a:xfrm>
            <a:custGeom>
              <a:avLst/>
              <a:gdLst/>
              <a:ahLst/>
              <a:cxnLst/>
              <a:rect l="l" t="t" r="r" b="b"/>
              <a:pathLst>
                <a:path w="7530" h="2112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85"/>
            <p:cNvSpPr/>
            <p:nvPr/>
          </p:nvSpPr>
          <p:spPr>
            <a:xfrm>
              <a:off x="-34754450" y="3202075"/>
              <a:ext cx="153600" cy="33900"/>
            </a:xfrm>
            <a:custGeom>
              <a:avLst/>
              <a:gdLst/>
              <a:ahLst/>
              <a:cxnLst/>
              <a:rect l="l" t="t" r="r" b="b"/>
              <a:pathLst>
                <a:path w="6144" h="1356" extrusionOk="0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9" name="Google Shape;8119;p85"/>
          <p:cNvGrpSpPr/>
          <p:nvPr/>
        </p:nvGrpSpPr>
        <p:grpSpPr>
          <a:xfrm>
            <a:off x="2190209" y="1973987"/>
            <a:ext cx="353645" cy="353645"/>
            <a:chOff x="-34763900" y="3561225"/>
            <a:chExt cx="291450" cy="291450"/>
          </a:xfrm>
        </p:grpSpPr>
        <p:sp>
          <p:nvSpPr>
            <p:cNvPr id="8120" name="Google Shape;8120;p85"/>
            <p:cNvSpPr/>
            <p:nvPr/>
          </p:nvSpPr>
          <p:spPr>
            <a:xfrm>
              <a:off x="-34693800" y="3629750"/>
              <a:ext cx="152025" cy="152825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85"/>
            <p:cNvSpPr/>
            <p:nvPr/>
          </p:nvSpPr>
          <p:spPr>
            <a:xfrm>
              <a:off x="-34763900" y="35612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85"/>
            <p:cNvSpPr/>
            <p:nvPr/>
          </p:nvSpPr>
          <p:spPr>
            <a:xfrm>
              <a:off x="-34644175" y="36809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3" name="Google Shape;8123;p85"/>
          <p:cNvSpPr/>
          <p:nvPr/>
        </p:nvSpPr>
        <p:spPr>
          <a:xfrm>
            <a:off x="2189608" y="2409419"/>
            <a:ext cx="353645" cy="353615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24" name="Google Shape;8124;p85"/>
          <p:cNvGrpSpPr/>
          <p:nvPr/>
        </p:nvGrpSpPr>
        <p:grpSpPr>
          <a:xfrm>
            <a:off x="845106" y="2882499"/>
            <a:ext cx="354586" cy="354586"/>
            <a:chOff x="-32927950" y="3227275"/>
            <a:chExt cx="292225" cy="292225"/>
          </a:xfrm>
        </p:grpSpPr>
        <p:sp>
          <p:nvSpPr>
            <p:cNvPr id="8125" name="Google Shape;8125;p85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85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85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85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85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0" name="Google Shape;8130;p85"/>
          <p:cNvGrpSpPr/>
          <p:nvPr/>
        </p:nvGrpSpPr>
        <p:grpSpPr>
          <a:xfrm>
            <a:off x="844621" y="3353613"/>
            <a:ext cx="355557" cy="353645"/>
            <a:chOff x="-32927950" y="3586425"/>
            <a:chExt cx="293025" cy="291450"/>
          </a:xfrm>
        </p:grpSpPr>
        <p:sp>
          <p:nvSpPr>
            <p:cNvPr id="8131" name="Google Shape;8131;p85"/>
            <p:cNvSpPr/>
            <p:nvPr/>
          </p:nvSpPr>
          <p:spPr>
            <a:xfrm>
              <a:off x="-32927950" y="3843975"/>
              <a:ext cx="293025" cy="33900"/>
            </a:xfrm>
            <a:custGeom>
              <a:avLst/>
              <a:gdLst/>
              <a:ahLst/>
              <a:cxnLst/>
              <a:rect l="l" t="t" r="r" b="b"/>
              <a:pathLst>
                <a:path w="11721" h="1356" extrusionOk="0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85"/>
            <p:cNvSpPr/>
            <p:nvPr/>
          </p:nvSpPr>
          <p:spPr>
            <a:xfrm>
              <a:off x="-32872025" y="3723475"/>
              <a:ext cx="180400" cy="52000"/>
            </a:xfrm>
            <a:custGeom>
              <a:avLst/>
              <a:gdLst/>
              <a:ahLst/>
              <a:cxnLst/>
              <a:rect l="l" t="t" r="r" b="b"/>
              <a:pathLst>
                <a:path w="7216" h="2080" extrusionOk="0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85"/>
            <p:cNvSpPr/>
            <p:nvPr/>
          </p:nvSpPr>
          <p:spPr>
            <a:xfrm>
              <a:off x="-32890150" y="3792775"/>
              <a:ext cx="217425" cy="33900"/>
            </a:xfrm>
            <a:custGeom>
              <a:avLst/>
              <a:gdLst/>
              <a:ahLst/>
              <a:cxnLst/>
              <a:rect l="l" t="t" r="r" b="b"/>
              <a:pathLst>
                <a:path w="8697" h="1356" extrusionOk="0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85"/>
            <p:cNvSpPr/>
            <p:nvPr/>
          </p:nvSpPr>
          <p:spPr>
            <a:xfrm>
              <a:off x="-32822400" y="3586425"/>
              <a:ext cx="82725" cy="52800"/>
            </a:xfrm>
            <a:custGeom>
              <a:avLst/>
              <a:gdLst/>
              <a:ahLst/>
              <a:cxnLst/>
              <a:rect l="l" t="t" r="r" b="b"/>
              <a:pathLst>
                <a:path w="3309" h="2112" extrusionOk="0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85"/>
            <p:cNvSpPr/>
            <p:nvPr/>
          </p:nvSpPr>
          <p:spPr>
            <a:xfrm>
              <a:off x="-32846825" y="3655750"/>
              <a:ext cx="131550" cy="51200"/>
            </a:xfrm>
            <a:custGeom>
              <a:avLst/>
              <a:gdLst/>
              <a:ahLst/>
              <a:cxnLst/>
              <a:rect l="l" t="t" r="r" b="b"/>
              <a:pathLst>
                <a:path w="5262" h="2048" extrusionOk="0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6" name="Google Shape;8136;p85"/>
          <p:cNvGrpSpPr/>
          <p:nvPr/>
        </p:nvGrpSpPr>
        <p:grpSpPr>
          <a:xfrm>
            <a:off x="845106" y="3817598"/>
            <a:ext cx="354586" cy="355557"/>
            <a:chOff x="-32927950" y="3944800"/>
            <a:chExt cx="292225" cy="293025"/>
          </a:xfrm>
        </p:grpSpPr>
        <p:sp>
          <p:nvSpPr>
            <p:cNvPr id="8137" name="Google Shape;8137;p85"/>
            <p:cNvSpPr/>
            <p:nvPr/>
          </p:nvSpPr>
          <p:spPr>
            <a:xfrm>
              <a:off x="-32927950" y="3944800"/>
              <a:ext cx="69325" cy="292225"/>
            </a:xfrm>
            <a:custGeom>
              <a:avLst/>
              <a:gdLst/>
              <a:ahLst/>
              <a:cxnLst/>
              <a:rect l="l" t="t" r="r" b="b"/>
              <a:pathLst>
                <a:path w="2773" h="11689" extrusionOk="0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85"/>
            <p:cNvSpPr/>
            <p:nvPr/>
          </p:nvSpPr>
          <p:spPr>
            <a:xfrm>
              <a:off x="-32720800" y="4057425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85"/>
            <p:cNvSpPr/>
            <p:nvPr/>
          </p:nvSpPr>
          <p:spPr>
            <a:xfrm>
              <a:off x="-32720800" y="4099950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85"/>
            <p:cNvSpPr/>
            <p:nvPr/>
          </p:nvSpPr>
          <p:spPr>
            <a:xfrm>
              <a:off x="-32720800" y="414170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85"/>
            <p:cNvSpPr/>
            <p:nvPr/>
          </p:nvSpPr>
          <p:spPr>
            <a:xfrm>
              <a:off x="-32754675" y="3944800"/>
              <a:ext cx="51225" cy="52000"/>
            </a:xfrm>
            <a:custGeom>
              <a:avLst/>
              <a:gdLst/>
              <a:ahLst/>
              <a:cxnLst/>
              <a:rect l="l" t="t" r="r" b="b"/>
              <a:pathLst>
                <a:path w="2049" h="2080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85"/>
            <p:cNvSpPr/>
            <p:nvPr/>
          </p:nvSpPr>
          <p:spPr>
            <a:xfrm>
              <a:off x="-32687725" y="3944800"/>
              <a:ext cx="34675" cy="55150"/>
            </a:xfrm>
            <a:custGeom>
              <a:avLst/>
              <a:gdLst/>
              <a:ahLst/>
              <a:cxnLst/>
              <a:rect l="l" t="t" r="r" b="b"/>
              <a:pathLst>
                <a:path w="1387" h="2206" extrusionOk="0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85"/>
            <p:cNvSpPr/>
            <p:nvPr/>
          </p:nvSpPr>
          <p:spPr>
            <a:xfrm>
              <a:off x="-32860200" y="4014100"/>
              <a:ext cx="207150" cy="153625"/>
            </a:xfrm>
            <a:custGeom>
              <a:avLst/>
              <a:gdLst/>
              <a:ahLst/>
              <a:cxnLst/>
              <a:rect l="l" t="t" r="r" b="b"/>
              <a:pathLst>
                <a:path w="8286" h="6145" extrusionOk="0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85"/>
            <p:cNvSpPr/>
            <p:nvPr/>
          </p:nvSpPr>
          <p:spPr>
            <a:xfrm>
              <a:off x="-32755450" y="4055850"/>
              <a:ext cx="51200" cy="181175"/>
            </a:xfrm>
            <a:custGeom>
              <a:avLst/>
              <a:gdLst/>
              <a:ahLst/>
              <a:cxnLst/>
              <a:rect l="l" t="t" r="r" b="b"/>
              <a:pathLst>
                <a:path w="2048" h="7247" extrusionOk="0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85"/>
            <p:cNvSpPr/>
            <p:nvPr/>
          </p:nvSpPr>
          <p:spPr>
            <a:xfrm>
              <a:off x="-32686925" y="4182650"/>
              <a:ext cx="34675" cy="55175"/>
            </a:xfrm>
            <a:custGeom>
              <a:avLst/>
              <a:gdLst/>
              <a:ahLst/>
              <a:cxnLst/>
              <a:rect l="l" t="t" r="r" b="b"/>
              <a:pathLst>
                <a:path w="1387" h="2207" extrusionOk="0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6" name="Google Shape;8146;p85"/>
          <p:cNvGrpSpPr/>
          <p:nvPr/>
        </p:nvGrpSpPr>
        <p:grpSpPr>
          <a:xfrm>
            <a:off x="3073898" y="2882849"/>
            <a:ext cx="354586" cy="353888"/>
            <a:chOff x="-31094350" y="3194000"/>
            <a:chExt cx="292225" cy="291650"/>
          </a:xfrm>
        </p:grpSpPr>
        <p:sp>
          <p:nvSpPr>
            <p:cNvPr id="8147" name="Google Shape;8147;p85"/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85"/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85"/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85"/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85"/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85"/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85"/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85"/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5" name="Google Shape;8155;p85"/>
          <p:cNvGrpSpPr/>
          <p:nvPr/>
        </p:nvGrpSpPr>
        <p:grpSpPr>
          <a:xfrm>
            <a:off x="3074368" y="3353341"/>
            <a:ext cx="353645" cy="354191"/>
            <a:chOff x="-31093575" y="3552550"/>
            <a:chExt cx="291450" cy="291900"/>
          </a:xfrm>
        </p:grpSpPr>
        <p:sp>
          <p:nvSpPr>
            <p:cNvPr id="8156" name="Google Shape;8156;p85"/>
            <p:cNvSpPr/>
            <p:nvPr/>
          </p:nvSpPr>
          <p:spPr>
            <a:xfrm>
              <a:off x="-31011650" y="3745525"/>
              <a:ext cx="7900" cy="12625"/>
            </a:xfrm>
            <a:custGeom>
              <a:avLst/>
              <a:gdLst/>
              <a:ahLst/>
              <a:cxnLst/>
              <a:rect l="l" t="t" r="r" b="b"/>
              <a:pathLst>
                <a:path w="316" h="505" extrusionOk="0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85"/>
            <p:cNvSpPr/>
            <p:nvPr/>
          </p:nvSpPr>
          <p:spPr>
            <a:xfrm>
              <a:off x="-31093575" y="3671500"/>
              <a:ext cx="171725" cy="172950"/>
            </a:xfrm>
            <a:custGeom>
              <a:avLst/>
              <a:gdLst/>
              <a:ahLst/>
              <a:cxnLst/>
              <a:rect l="l" t="t" r="r" b="b"/>
              <a:pathLst>
                <a:path w="6869" h="6918" extrusionOk="0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85"/>
            <p:cNvSpPr/>
            <p:nvPr/>
          </p:nvSpPr>
          <p:spPr>
            <a:xfrm>
              <a:off x="-30895875" y="3621075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85"/>
            <p:cNvSpPr/>
            <p:nvPr/>
          </p:nvSpPr>
          <p:spPr>
            <a:xfrm>
              <a:off x="-30974650" y="3552550"/>
              <a:ext cx="172525" cy="172400"/>
            </a:xfrm>
            <a:custGeom>
              <a:avLst/>
              <a:gdLst/>
              <a:ahLst/>
              <a:cxnLst/>
              <a:rect l="l" t="t" r="r" b="b"/>
              <a:pathLst>
                <a:path w="6901" h="6896" extrusionOk="0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0" name="Google Shape;8160;p85"/>
          <p:cNvGrpSpPr/>
          <p:nvPr/>
        </p:nvGrpSpPr>
        <p:grpSpPr>
          <a:xfrm>
            <a:off x="3074368" y="3818569"/>
            <a:ext cx="353645" cy="353615"/>
            <a:chOff x="-31093575" y="3911725"/>
            <a:chExt cx="291450" cy="291425"/>
          </a:xfrm>
        </p:grpSpPr>
        <p:sp>
          <p:nvSpPr>
            <p:cNvPr id="8161" name="Google Shape;8161;p85"/>
            <p:cNvSpPr/>
            <p:nvPr/>
          </p:nvSpPr>
          <p:spPr>
            <a:xfrm>
              <a:off x="-31093575" y="39117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85"/>
            <p:cNvSpPr/>
            <p:nvPr/>
          </p:nvSpPr>
          <p:spPr>
            <a:xfrm>
              <a:off x="-31025825" y="3980250"/>
              <a:ext cx="156750" cy="154250"/>
            </a:xfrm>
            <a:custGeom>
              <a:avLst/>
              <a:gdLst/>
              <a:ahLst/>
              <a:cxnLst/>
              <a:rect l="l" t="t" r="r" b="b"/>
              <a:pathLst>
                <a:path w="6270" h="6170" extrusionOk="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3" name="Google Shape;8163;p85"/>
          <p:cNvGrpSpPr/>
          <p:nvPr/>
        </p:nvGrpSpPr>
        <p:grpSpPr>
          <a:xfrm>
            <a:off x="2183798" y="4275536"/>
            <a:ext cx="356497" cy="354586"/>
            <a:chOff x="-29946000" y="3183175"/>
            <a:chExt cx="293800" cy="292225"/>
          </a:xfrm>
        </p:grpSpPr>
        <p:sp>
          <p:nvSpPr>
            <p:cNvPr id="8164" name="Google Shape;8164;p85"/>
            <p:cNvSpPr/>
            <p:nvPr/>
          </p:nvSpPr>
          <p:spPr>
            <a:xfrm>
              <a:off x="-29839675" y="3355650"/>
              <a:ext cx="186700" cy="33900"/>
            </a:xfrm>
            <a:custGeom>
              <a:avLst/>
              <a:gdLst/>
              <a:ahLst/>
              <a:cxnLst/>
              <a:rect l="l" t="t" r="r" b="b"/>
              <a:pathLst>
                <a:path w="7468" h="1356" extrusionOk="0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85"/>
            <p:cNvSpPr/>
            <p:nvPr/>
          </p:nvSpPr>
          <p:spPr>
            <a:xfrm>
              <a:off x="-29824700" y="3406850"/>
              <a:ext cx="172500" cy="68550"/>
            </a:xfrm>
            <a:custGeom>
              <a:avLst/>
              <a:gdLst/>
              <a:ahLst/>
              <a:cxnLst/>
              <a:rect l="l" t="t" r="r" b="b"/>
              <a:pathLst>
                <a:path w="6900" h="2742" extrusionOk="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85"/>
            <p:cNvSpPr/>
            <p:nvPr/>
          </p:nvSpPr>
          <p:spPr>
            <a:xfrm>
              <a:off x="-29756975" y="31831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85"/>
            <p:cNvSpPr/>
            <p:nvPr/>
          </p:nvSpPr>
          <p:spPr>
            <a:xfrm>
              <a:off x="-29790850" y="3269025"/>
              <a:ext cx="137875" cy="68550"/>
            </a:xfrm>
            <a:custGeom>
              <a:avLst/>
              <a:gdLst/>
              <a:ahLst/>
              <a:cxnLst/>
              <a:rect l="l" t="t" r="r" b="b"/>
              <a:pathLst>
                <a:path w="5515" h="2742" extrusionOk="0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85"/>
            <p:cNvSpPr/>
            <p:nvPr/>
          </p:nvSpPr>
          <p:spPr>
            <a:xfrm>
              <a:off x="-29911350" y="3321000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85"/>
            <p:cNvSpPr/>
            <p:nvPr/>
          </p:nvSpPr>
          <p:spPr>
            <a:xfrm>
              <a:off x="-29946000" y="3406850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0" name="Google Shape;8170;p85"/>
          <p:cNvGrpSpPr/>
          <p:nvPr/>
        </p:nvGrpSpPr>
        <p:grpSpPr>
          <a:xfrm>
            <a:off x="2628330" y="1532689"/>
            <a:ext cx="358408" cy="354161"/>
            <a:chOff x="-34408675" y="3202075"/>
            <a:chExt cx="295375" cy="291875"/>
          </a:xfrm>
        </p:grpSpPr>
        <p:sp>
          <p:nvSpPr>
            <p:cNvPr id="8171" name="Google Shape;8171;p85"/>
            <p:cNvSpPr/>
            <p:nvPr/>
          </p:nvSpPr>
          <p:spPr>
            <a:xfrm>
              <a:off x="-34274775" y="3202075"/>
              <a:ext cx="161475" cy="161475"/>
            </a:xfrm>
            <a:custGeom>
              <a:avLst/>
              <a:gdLst/>
              <a:ahLst/>
              <a:cxnLst/>
              <a:rect l="l" t="t" r="r" b="b"/>
              <a:pathLst>
                <a:path w="6459" h="6459" extrusionOk="0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85"/>
            <p:cNvSpPr/>
            <p:nvPr/>
          </p:nvSpPr>
          <p:spPr>
            <a:xfrm>
              <a:off x="-34378750" y="3263175"/>
              <a:ext cx="76425" cy="73600"/>
            </a:xfrm>
            <a:custGeom>
              <a:avLst/>
              <a:gdLst/>
              <a:ahLst/>
              <a:cxnLst/>
              <a:rect l="l" t="t" r="r" b="b"/>
              <a:pathLst>
                <a:path w="3057" h="2944" extrusionOk="0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85"/>
            <p:cNvSpPr/>
            <p:nvPr/>
          </p:nvSpPr>
          <p:spPr>
            <a:xfrm>
              <a:off x="-34250375" y="3392300"/>
              <a:ext cx="77225" cy="74425"/>
            </a:xfrm>
            <a:custGeom>
              <a:avLst/>
              <a:gdLst/>
              <a:ahLst/>
              <a:cxnLst/>
              <a:rect l="l" t="t" r="r" b="b"/>
              <a:pathLst>
                <a:path w="3089" h="2977" extrusionOk="0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85"/>
            <p:cNvSpPr/>
            <p:nvPr/>
          </p:nvSpPr>
          <p:spPr>
            <a:xfrm>
              <a:off x="-34408675" y="3290275"/>
              <a:ext cx="207150" cy="203675"/>
            </a:xfrm>
            <a:custGeom>
              <a:avLst/>
              <a:gdLst/>
              <a:ahLst/>
              <a:cxnLst/>
              <a:rect l="l" t="t" r="r" b="b"/>
              <a:pathLst>
                <a:path w="8286" h="8147" extrusionOk="0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5" name="Google Shape;8175;p85"/>
          <p:cNvGrpSpPr/>
          <p:nvPr/>
        </p:nvGrpSpPr>
        <p:grpSpPr>
          <a:xfrm>
            <a:off x="2630241" y="1972683"/>
            <a:ext cx="354586" cy="356254"/>
            <a:chOff x="-34405525" y="3558075"/>
            <a:chExt cx="292225" cy="293600"/>
          </a:xfrm>
        </p:grpSpPr>
        <p:sp>
          <p:nvSpPr>
            <p:cNvPr id="8176" name="Google Shape;8176;p85"/>
            <p:cNvSpPr/>
            <p:nvPr/>
          </p:nvSpPr>
          <p:spPr>
            <a:xfrm>
              <a:off x="-34303150" y="3663825"/>
              <a:ext cx="189850" cy="187850"/>
            </a:xfrm>
            <a:custGeom>
              <a:avLst/>
              <a:gdLst/>
              <a:ahLst/>
              <a:cxnLst/>
              <a:rect l="l" t="t" r="r" b="b"/>
              <a:pathLst>
                <a:path w="7594" h="7514" extrusionOk="0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85"/>
            <p:cNvSpPr/>
            <p:nvPr/>
          </p:nvSpPr>
          <p:spPr>
            <a:xfrm>
              <a:off x="-34250375" y="3565950"/>
              <a:ext cx="46500" cy="46500"/>
            </a:xfrm>
            <a:custGeom>
              <a:avLst/>
              <a:gdLst/>
              <a:ahLst/>
              <a:cxnLst/>
              <a:rect l="l" t="t" r="r" b="b"/>
              <a:pathLst>
                <a:path w="1860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85"/>
            <p:cNvSpPr/>
            <p:nvPr/>
          </p:nvSpPr>
          <p:spPr>
            <a:xfrm>
              <a:off x="-34405525" y="3558075"/>
              <a:ext cx="206375" cy="276475"/>
            </a:xfrm>
            <a:custGeom>
              <a:avLst/>
              <a:gdLst/>
              <a:ahLst/>
              <a:cxnLst/>
              <a:rect l="l" t="t" r="r" b="b"/>
              <a:pathLst>
                <a:path w="8255" h="11059" extrusionOk="0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9" name="Google Shape;8179;p85"/>
          <p:cNvGrpSpPr/>
          <p:nvPr/>
        </p:nvGrpSpPr>
        <p:grpSpPr>
          <a:xfrm>
            <a:off x="2629755" y="2409340"/>
            <a:ext cx="355557" cy="353615"/>
            <a:chOff x="-34406325" y="3919600"/>
            <a:chExt cx="293025" cy="291425"/>
          </a:xfrm>
        </p:grpSpPr>
        <p:sp>
          <p:nvSpPr>
            <p:cNvPr id="8180" name="Google Shape;8180;p85"/>
            <p:cNvSpPr/>
            <p:nvPr/>
          </p:nvSpPr>
          <p:spPr>
            <a:xfrm>
              <a:off x="-34167675" y="3932000"/>
              <a:ext cx="42550" cy="40575"/>
            </a:xfrm>
            <a:custGeom>
              <a:avLst/>
              <a:gdLst/>
              <a:ahLst/>
              <a:cxnLst/>
              <a:rect l="l" t="t" r="r" b="b"/>
              <a:pathLst>
                <a:path w="1702" h="1623" extrusionOk="0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85"/>
            <p:cNvSpPr/>
            <p:nvPr/>
          </p:nvSpPr>
          <p:spPr>
            <a:xfrm>
              <a:off x="-34286600" y="3922950"/>
              <a:ext cx="171725" cy="167575"/>
            </a:xfrm>
            <a:custGeom>
              <a:avLst/>
              <a:gdLst/>
              <a:ahLst/>
              <a:cxnLst/>
              <a:rect l="l" t="t" r="r" b="b"/>
              <a:pathLst>
                <a:path w="6869" h="6703" extrusionOk="0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85"/>
            <p:cNvSpPr/>
            <p:nvPr/>
          </p:nvSpPr>
          <p:spPr>
            <a:xfrm>
              <a:off x="-34406325" y="4115900"/>
              <a:ext cx="98475" cy="95125"/>
            </a:xfrm>
            <a:custGeom>
              <a:avLst/>
              <a:gdLst/>
              <a:ahLst/>
              <a:cxnLst/>
              <a:rect l="l" t="t" r="r" b="b"/>
              <a:pathLst>
                <a:path w="3939" h="3805" extrusionOk="0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85"/>
            <p:cNvSpPr/>
            <p:nvPr/>
          </p:nvSpPr>
          <p:spPr>
            <a:xfrm>
              <a:off x="-34364575" y="3966850"/>
              <a:ext cx="204025" cy="204025"/>
            </a:xfrm>
            <a:custGeom>
              <a:avLst/>
              <a:gdLst/>
              <a:ahLst/>
              <a:cxnLst/>
              <a:rect l="l" t="t" r="r" b="b"/>
              <a:pathLst>
                <a:path w="8161" h="8161" extrusionOk="0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85"/>
            <p:cNvSpPr/>
            <p:nvPr/>
          </p:nvSpPr>
          <p:spPr>
            <a:xfrm>
              <a:off x="-34200750" y="3919600"/>
              <a:ext cx="17350" cy="33875"/>
            </a:xfrm>
            <a:custGeom>
              <a:avLst/>
              <a:gdLst/>
              <a:ahLst/>
              <a:cxnLst/>
              <a:rect l="l" t="t" r="r" b="b"/>
              <a:pathLst>
                <a:path w="694" h="135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85"/>
            <p:cNvSpPr/>
            <p:nvPr/>
          </p:nvSpPr>
          <p:spPr>
            <a:xfrm>
              <a:off x="-34147975" y="39897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85"/>
            <p:cNvSpPr/>
            <p:nvPr/>
          </p:nvSpPr>
          <p:spPr>
            <a:xfrm>
              <a:off x="-34278725" y="4116500"/>
              <a:ext cx="116600" cy="68600"/>
            </a:xfrm>
            <a:custGeom>
              <a:avLst/>
              <a:gdLst/>
              <a:ahLst/>
              <a:cxnLst/>
              <a:rect l="l" t="t" r="r" b="b"/>
              <a:pathLst>
                <a:path w="4664" h="2744" extrusionOk="0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7" name="Google Shape;8187;p85"/>
          <p:cNvGrpSpPr/>
          <p:nvPr/>
        </p:nvGrpSpPr>
        <p:grpSpPr>
          <a:xfrm>
            <a:off x="1293653" y="2888703"/>
            <a:ext cx="353645" cy="342179"/>
            <a:chOff x="-32568800" y="3232000"/>
            <a:chExt cx="291450" cy="282000"/>
          </a:xfrm>
        </p:grpSpPr>
        <p:sp>
          <p:nvSpPr>
            <p:cNvPr id="8188" name="Google Shape;8188;p85"/>
            <p:cNvSpPr/>
            <p:nvPr/>
          </p:nvSpPr>
          <p:spPr>
            <a:xfrm>
              <a:off x="-32545150" y="3232000"/>
              <a:ext cx="244175" cy="246550"/>
            </a:xfrm>
            <a:custGeom>
              <a:avLst/>
              <a:gdLst/>
              <a:ahLst/>
              <a:cxnLst/>
              <a:rect l="l" t="t" r="r" b="b"/>
              <a:pathLst>
                <a:path w="9767" h="9862" extrusionOk="0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85"/>
            <p:cNvSpPr/>
            <p:nvPr/>
          </p:nvSpPr>
          <p:spPr>
            <a:xfrm>
              <a:off x="-32568800" y="3392675"/>
              <a:ext cx="291450" cy="121325"/>
            </a:xfrm>
            <a:custGeom>
              <a:avLst/>
              <a:gdLst/>
              <a:ahLst/>
              <a:cxnLst/>
              <a:rect l="l" t="t" r="r" b="b"/>
              <a:pathLst>
                <a:path w="11658" h="4853" extrusionOk="0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0" name="Google Shape;8190;p85"/>
          <p:cNvGrpSpPr/>
          <p:nvPr/>
        </p:nvGrpSpPr>
        <p:grpSpPr>
          <a:xfrm>
            <a:off x="1293183" y="3353613"/>
            <a:ext cx="354586" cy="353645"/>
            <a:chOff x="-32569575" y="3586425"/>
            <a:chExt cx="292225" cy="291450"/>
          </a:xfrm>
        </p:grpSpPr>
        <p:sp>
          <p:nvSpPr>
            <p:cNvPr id="8191" name="Google Shape;8191;p85"/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85"/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3" name="Google Shape;8193;p85"/>
          <p:cNvGrpSpPr/>
          <p:nvPr/>
        </p:nvGrpSpPr>
        <p:grpSpPr>
          <a:xfrm>
            <a:off x="1284098" y="3818205"/>
            <a:ext cx="372756" cy="354343"/>
            <a:chOff x="-32576675" y="3944600"/>
            <a:chExt cx="307200" cy="292025"/>
          </a:xfrm>
        </p:grpSpPr>
        <p:sp>
          <p:nvSpPr>
            <p:cNvPr id="8194" name="Google Shape;8194;p85"/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85"/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6" name="Google Shape;8196;p85"/>
          <p:cNvGrpSpPr/>
          <p:nvPr/>
        </p:nvGrpSpPr>
        <p:grpSpPr>
          <a:xfrm>
            <a:off x="3529065" y="2882500"/>
            <a:ext cx="354586" cy="354586"/>
            <a:chOff x="-30735200" y="3192625"/>
            <a:chExt cx="292225" cy="292225"/>
          </a:xfrm>
        </p:grpSpPr>
        <p:sp>
          <p:nvSpPr>
            <p:cNvPr id="8197" name="Google Shape;8197;p85"/>
            <p:cNvSpPr/>
            <p:nvPr/>
          </p:nvSpPr>
          <p:spPr>
            <a:xfrm>
              <a:off x="-30665100" y="3192625"/>
              <a:ext cx="175650" cy="223700"/>
            </a:xfrm>
            <a:custGeom>
              <a:avLst/>
              <a:gdLst/>
              <a:ahLst/>
              <a:cxnLst/>
              <a:rect l="l" t="t" r="r" b="b"/>
              <a:pathLst>
                <a:path w="7026" h="8948" extrusionOk="0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85"/>
            <p:cNvSpPr/>
            <p:nvPr/>
          </p:nvSpPr>
          <p:spPr>
            <a:xfrm>
              <a:off x="-30615475" y="3278475"/>
              <a:ext cx="52775" cy="52000"/>
            </a:xfrm>
            <a:custGeom>
              <a:avLst/>
              <a:gdLst/>
              <a:ahLst/>
              <a:cxnLst/>
              <a:rect l="l" t="t" r="r" b="b"/>
              <a:pathLst>
                <a:path w="2111" h="2080" extrusionOk="0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85"/>
            <p:cNvSpPr/>
            <p:nvPr/>
          </p:nvSpPr>
          <p:spPr>
            <a:xfrm>
              <a:off x="-30528850" y="3296575"/>
              <a:ext cx="85875" cy="25250"/>
            </a:xfrm>
            <a:custGeom>
              <a:avLst/>
              <a:gdLst/>
              <a:ahLst/>
              <a:cxnLst/>
              <a:rect l="l" t="t" r="r" b="b"/>
              <a:pathLst>
                <a:path w="3435" h="1010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85"/>
            <p:cNvSpPr/>
            <p:nvPr/>
          </p:nvSpPr>
          <p:spPr>
            <a:xfrm>
              <a:off x="-30546175" y="3338325"/>
              <a:ext cx="85875" cy="26025"/>
            </a:xfrm>
            <a:custGeom>
              <a:avLst/>
              <a:gdLst/>
              <a:ahLst/>
              <a:cxnLst/>
              <a:rect l="l" t="t" r="r" b="b"/>
              <a:pathLst>
                <a:path w="3435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85"/>
            <p:cNvSpPr/>
            <p:nvPr/>
          </p:nvSpPr>
          <p:spPr>
            <a:xfrm>
              <a:off x="-30546175" y="338165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85"/>
            <p:cNvSpPr/>
            <p:nvPr/>
          </p:nvSpPr>
          <p:spPr>
            <a:xfrm>
              <a:off x="-30546175" y="3424175"/>
              <a:ext cx="51225" cy="26025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85"/>
            <p:cNvSpPr/>
            <p:nvPr/>
          </p:nvSpPr>
          <p:spPr>
            <a:xfrm>
              <a:off x="-30735200" y="3209325"/>
              <a:ext cx="174075" cy="275525"/>
            </a:xfrm>
            <a:custGeom>
              <a:avLst/>
              <a:gdLst/>
              <a:ahLst/>
              <a:cxnLst/>
              <a:rect l="l" t="t" r="r" b="b"/>
              <a:pathLst>
                <a:path w="6963" h="11021" extrusionOk="0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4" name="Google Shape;8204;p85"/>
          <p:cNvGrpSpPr/>
          <p:nvPr/>
        </p:nvGrpSpPr>
        <p:grpSpPr>
          <a:xfrm>
            <a:off x="3529065" y="3353932"/>
            <a:ext cx="354586" cy="353008"/>
            <a:chOff x="-30735200" y="3552550"/>
            <a:chExt cx="292225" cy="290925"/>
          </a:xfrm>
        </p:grpSpPr>
        <p:sp>
          <p:nvSpPr>
            <p:cNvPr id="8205" name="Google Shape;8205;p85"/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85"/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7" name="Google Shape;8207;p85"/>
          <p:cNvGrpSpPr/>
          <p:nvPr/>
        </p:nvGrpSpPr>
        <p:grpSpPr>
          <a:xfrm>
            <a:off x="3529065" y="3818554"/>
            <a:ext cx="354586" cy="353645"/>
            <a:chOff x="-30735200" y="3910925"/>
            <a:chExt cx="292225" cy="291450"/>
          </a:xfrm>
        </p:grpSpPr>
        <p:sp>
          <p:nvSpPr>
            <p:cNvPr id="8208" name="Google Shape;8208;p85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85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10" name="Google Shape;8210;p85"/>
          <p:cNvSpPr/>
          <p:nvPr/>
        </p:nvSpPr>
        <p:spPr>
          <a:xfrm>
            <a:off x="2632180" y="4275642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11" name="Google Shape;8211;p85"/>
          <p:cNvGrpSpPr/>
          <p:nvPr/>
        </p:nvGrpSpPr>
        <p:grpSpPr>
          <a:xfrm>
            <a:off x="4882910" y="1531421"/>
            <a:ext cx="358971" cy="359224"/>
            <a:chOff x="-57956275" y="3197925"/>
            <a:chExt cx="319000" cy="319225"/>
          </a:xfrm>
        </p:grpSpPr>
        <p:sp>
          <p:nvSpPr>
            <p:cNvPr id="8212" name="Google Shape;8212;p85"/>
            <p:cNvSpPr/>
            <p:nvPr/>
          </p:nvSpPr>
          <p:spPr>
            <a:xfrm>
              <a:off x="-57940525" y="3353300"/>
              <a:ext cx="18150" cy="65400"/>
            </a:xfrm>
            <a:custGeom>
              <a:avLst/>
              <a:gdLst/>
              <a:ahLst/>
              <a:cxnLst/>
              <a:rect l="l" t="t" r="r" b="b"/>
              <a:pathLst>
                <a:path w="726" h="2616" extrusionOk="0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85"/>
            <p:cNvSpPr/>
            <p:nvPr/>
          </p:nvSpPr>
          <p:spPr>
            <a:xfrm>
              <a:off x="-57679825" y="3353300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85"/>
            <p:cNvSpPr/>
            <p:nvPr/>
          </p:nvSpPr>
          <p:spPr>
            <a:xfrm>
              <a:off x="-57956275" y="3255625"/>
              <a:ext cx="319000" cy="55175"/>
            </a:xfrm>
            <a:custGeom>
              <a:avLst/>
              <a:gdLst/>
              <a:ahLst/>
              <a:cxnLst/>
              <a:rect l="l" t="t" r="r" b="b"/>
              <a:pathLst>
                <a:path w="12760" h="2207" extrusionOk="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85"/>
            <p:cNvSpPr/>
            <p:nvPr/>
          </p:nvSpPr>
          <p:spPr>
            <a:xfrm>
              <a:off x="-57868050" y="3494275"/>
              <a:ext cx="18900" cy="22875"/>
            </a:xfrm>
            <a:custGeom>
              <a:avLst/>
              <a:gdLst/>
              <a:ahLst/>
              <a:cxnLst/>
              <a:rect l="l" t="t" r="r" b="b"/>
              <a:pathLst>
                <a:path w="756" h="915" extrusionOk="0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85"/>
            <p:cNvSpPr/>
            <p:nvPr/>
          </p:nvSpPr>
          <p:spPr>
            <a:xfrm>
              <a:off x="-57755425" y="3494275"/>
              <a:ext cx="18125" cy="22875"/>
            </a:xfrm>
            <a:custGeom>
              <a:avLst/>
              <a:gdLst/>
              <a:ahLst/>
              <a:cxnLst/>
              <a:rect l="l" t="t" r="r" b="b"/>
              <a:pathLst>
                <a:path w="725" h="915" extrusionOk="0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85"/>
            <p:cNvSpPr/>
            <p:nvPr/>
          </p:nvSpPr>
          <p:spPr>
            <a:xfrm>
              <a:off x="-57903500" y="3329675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85"/>
            <p:cNvSpPr/>
            <p:nvPr/>
          </p:nvSpPr>
          <p:spPr>
            <a:xfrm>
              <a:off x="-57860975" y="3197925"/>
              <a:ext cx="119750" cy="37250"/>
            </a:xfrm>
            <a:custGeom>
              <a:avLst/>
              <a:gdLst/>
              <a:ahLst/>
              <a:cxnLst/>
              <a:rect l="l" t="t" r="r" b="b"/>
              <a:pathLst>
                <a:path w="4790" h="1490" extrusionOk="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9" name="Google Shape;8219;p85"/>
          <p:cNvGrpSpPr/>
          <p:nvPr/>
        </p:nvGrpSpPr>
        <p:grpSpPr>
          <a:xfrm>
            <a:off x="4905064" y="1987846"/>
            <a:ext cx="314662" cy="358971"/>
            <a:chOff x="-57940525" y="3590375"/>
            <a:chExt cx="279625" cy="319000"/>
          </a:xfrm>
        </p:grpSpPr>
        <p:sp>
          <p:nvSpPr>
            <p:cNvPr id="8220" name="Google Shape;8220;p85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85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85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85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85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5" name="Google Shape;8225;p85"/>
          <p:cNvGrpSpPr/>
          <p:nvPr/>
        </p:nvGrpSpPr>
        <p:grpSpPr>
          <a:xfrm>
            <a:off x="4875945" y="2429217"/>
            <a:ext cx="358099" cy="358999"/>
            <a:chOff x="-57959425" y="3982600"/>
            <a:chExt cx="318225" cy="319025"/>
          </a:xfrm>
        </p:grpSpPr>
        <p:sp>
          <p:nvSpPr>
            <p:cNvPr id="8226" name="Google Shape;8226;p85"/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85"/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85"/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85"/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0" name="Google Shape;8230;p85"/>
          <p:cNvGrpSpPr/>
          <p:nvPr/>
        </p:nvGrpSpPr>
        <p:grpSpPr>
          <a:xfrm>
            <a:off x="7076112" y="1532546"/>
            <a:ext cx="357226" cy="357226"/>
            <a:chOff x="-55987225" y="3198925"/>
            <a:chExt cx="317450" cy="317450"/>
          </a:xfrm>
        </p:grpSpPr>
        <p:sp>
          <p:nvSpPr>
            <p:cNvPr id="8231" name="Google Shape;8231;p85"/>
            <p:cNvSpPr/>
            <p:nvPr/>
          </p:nvSpPr>
          <p:spPr>
            <a:xfrm>
              <a:off x="-55987225" y="3261925"/>
              <a:ext cx="173300" cy="198500"/>
            </a:xfrm>
            <a:custGeom>
              <a:avLst/>
              <a:gdLst/>
              <a:ahLst/>
              <a:cxnLst/>
              <a:rect l="l" t="t" r="r" b="b"/>
              <a:pathLst>
                <a:path w="6932" h="7940" extrusionOk="0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85"/>
            <p:cNvSpPr/>
            <p:nvPr/>
          </p:nvSpPr>
          <p:spPr>
            <a:xfrm>
              <a:off x="-55837575" y="3198925"/>
              <a:ext cx="167800" cy="298525"/>
            </a:xfrm>
            <a:custGeom>
              <a:avLst/>
              <a:gdLst/>
              <a:ahLst/>
              <a:cxnLst/>
              <a:rect l="l" t="t" r="r" b="b"/>
              <a:pathLst>
                <a:path w="6712" h="11941" extrusionOk="0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85"/>
            <p:cNvSpPr/>
            <p:nvPr/>
          </p:nvSpPr>
          <p:spPr>
            <a:xfrm>
              <a:off x="-55931300" y="3435200"/>
              <a:ext cx="194575" cy="81175"/>
            </a:xfrm>
            <a:custGeom>
              <a:avLst/>
              <a:gdLst/>
              <a:ahLst/>
              <a:cxnLst/>
              <a:rect l="l" t="t" r="r" b="b"/>
              <a:pathLst>
                <a:path w="7783" h="3247" extrusionOk="0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85"/>
            <p:cNvSpPr/>
            <p:nvPr/>
          </p:nvSpPr>
          <p:spPr>
            <a:xfrm>
              <a:off x="-55927350" y="3202850"/>
              <a:ext cx="70900" cy="71200"/>
            </a:xfrm>
            <a:custGeom>
              <a:avLst/>
              <a:gdLst/>
              <a:ahLst/>
              <a:cxnLst/>
              <a:rect l="l" t="t" r="r" b="b"/>
              <a:pathLst>
                <a:path w="2836" h="2848" extrusionOk="0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5" name="Google Shape;8235;p85"/>
          <p:cNvGrpSpPr/>
          <p:nvPr/>
        </p:nvGrpSpPr>
        <p:grpSpPr>
          <a:xfrm>
            <a:off x="7076112" y="1988578"/>
            <a:ext cx="357226" cy="357367"/>
            <a:chOff x="-55987225" y="3591025"/>
            <a:chExt cx="317450" cy="317575"/>
          </a:xfrm>
        </p:grpSpPr>
        <p:sp>
          <p:nvSpPr>
            <p:cNvPr id="8236" name="Google Shape;8236;p85"/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85"/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85"/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85"/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85"/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1" name="Google Shape;8241;p85"/>
          <p:cNvGrpSpPr/>
          <p:nvPr/>
        </p:nvGrpSpPr>
        <p:grpSpPr>
          <a:xfrm>
            <a:off x="7090027" y="2429217"/>
            <a:ext cx="358999" cy="358999"/>
            <a:chOff x="-55988800" y="3982600"/>
            <a:chExt cx="319025" cy="319025"/>
          </a:xfrm>
        </p:grpSpPr>
        <p:sp>
          <p:nvSpPr>
            <p:cNvPr id="8242" name="Google Shape;8242;p85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85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85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85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85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7" name="Google Shape;8247;p85"/>
          <p:cNvGrpSpPr/>
          <p:nvPr/>
        </p:nvGrpSpPr>
        <p:grpSpPr>
          <a:xfrm>
            <a:off x="5748546" y="2887174"/>
            <a:ext cx="356326" cy="358971"/>
            <a:chOff x="-54026025" y="3192625"/>
            <a:chExt cx="316650" cy="319000"/>
          </a:xfrm>
        </p:grpSpPr>
        <p:sp>
          <p:nvSpPr>
            <p:cNvPr id="8248" name="Google Shape;8248;p85"/>
            <p:cNvSpPr/>
            <p:nvPr/>
          </p:nvSpPr>
          <p:spPr>
            <a:xfrm>
              <a:off x="-54026025" y="3312350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85"/>
            <p:cNvSpPr/>
            <p:nvPr/>
          </p:nvSpPr>
          <p:spPr>
            <a:xfrm>
              <a:off x="-53890550" y="3192625"/>
              <a:ext cx="125250" cy="56725"/>
            </a:xfrm>
            <a:custGeom>
              <a:avLst/>
              <a:gdLst/>
              <a:ahLst/>
              <a:cxnLst/>
              <a:rect l="l" t="t" r="r" b="b"/>
              <a:pathLst>
                <a:path w="5010" h="2269" extrusionOk="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85"/>
            <p:cNvSpPr/>
            <p:nvPr/>
          </p:nvSpPr>
          <p:spPr>
            <a:xfrm>
              <a:off x="-53839375" y="3306025"/>
              <a:ext cx="55175" cy="55175"/>
            </a:xfrm>
            <a:custGeom>
              <a:avLst/>
              <a:gdLst/>
              <a:ahLst/>
              <a:cxnLst/>
              <a:rect l="l" t="t" r="r" b="b"/>
              <a:pathLst>
                <a:path w="2207" h="2207" extrusionOk="0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85"/>
            <p:cNvSpPr/>
            <p:nvPr/>
          </p:nvSpPr>
          <p:spPr>
            <a:xfrm>
              <a:off x="-53950425" y="3306025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85"/>
            <p:cNvSpPr/>
            <p:nvPr/>
          </p:nvSpPr>
          <p:spPr>
            <a:xfrm>
              <a:off x="-53985075" y="3400950"/>
              <a:ext cx="236300" cy="110675"/>
            </a:xfrm>
            <a:custGeom>
              <a:avLst/>
              <a:gdLst/>
              <a:ahLst/>
              <a:cxnLst/>
              <a:rect l="l" t="t" r="r" b="b"/>
              <a:pathLst>
                <a:path w="9452" h="4427" extrusionOk="0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85"/>
            <p:cNvSpPr/>
            <p:nvPr/>
          </p:nvSpPr>
          <p:spPr>
            <a:xfrm>
              <a:off x="-53986650" y="3342275"/>
              <a:ext cx="241025" cy="55150"/>
            </a:xfrm>
            <a:custGeom>
              <a:avLst/>
              <a:gdLst/>
              <a:ahLst/>
              <a:cxnLst/>
              <a:rect l="l" t="t" r="r" b="b"/>
              <a:pathLst>
                <a:path w="9641" h="2206" extrusionOk="0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85"/>
            <p:cNvSpPr/>
            <p:nvPr/>
          </p:nvSpPr>
          <p:spPr>
            <a:xfrm>
              <a:off x="-53989000" y="3199700"/>
              <a:ext cx="241800" cy="123700"/>
            </a:xfrm>
            <a:custGeom>
              <a:avLst/>
              <a:gdLst/>
              <a:ahLst/>
              <a:cxnLst/>
              <a:rect l="l" t="t" r="r" b="b"/>
              <a:pathLst>
                <a:path w="9672" h="4948" extrusionOk="0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85"/>
            <p:cNvSpPr/>
            <p:nvPr/>
          </p:nvSpPr>
          <p:spPr>
            <a:xfrm>
              <a:off x="-53728300" y="331077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6" name="Google Shape;8256;p85"/>
          <p:cNvGrpSpPr/>
          <p:nvPr/>
        </p:nvGrpSpPr>
        <p:grpSpPr>
          <a:xfrm>
            <a:off x="5768492" y="3358148"/>
            <a:ext cx="316434" cy="358099"/>
            <a:chOff x="-54007925" y="3584850"/>
            <a:chExt cx="281200" cy="318225"/>
          </a:xfrm>
        </p:grpSpPr>
        <p:sp>
          <p:nvSpPr>
            <p:cNvPr id="8257" name="Google Shape;8257;p85"/>
            <p:cNvSpPr/>
            <p:nvPr/>
          </p:nvSpPr>
          <p:spPr>
            <a:xfrm>
              <a:off x="-53943325" y="3716375"/>
              <a:ext cx="151250" cy="18950"/>
            </a:xfrm>
            <a:custGeom>
              <a:avLst/>
              <a:gdLst/>
              <a:ahLst/>
              <a:cxnLst/>
              <a:rect l="l" t="t" r="r" b="b"/>
              <a:pathLst>
                <a:path w="6050" h="758" extrusionOk="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85"/>
            <p:cNvSpPr/>
            <p:nvPr/>
          </p:nvSpPr>
          <p:spPr>
            <a:xfrm>
              <a:off x="-53970100" y="3679375"/>
              <a:ext cx="205575" cy="18125"/>
            </a:xfrm>
            <a:custGeom>
              <a:avLst/>
              <a:gdLst/>
              <a:ahLst/>
              <a:cxnLst/>
              <a:rect l="l" t="t" r="r" b="b"/>
              <a:pathLst>
                <a:path w="8223" h="725" extrusionOk="0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85"/>
            <p:cNvSpPr/>
            <p:nvPr/>
          </p:nvSpPr>
          <p:spPr>
            <a:xfrm>
              <a:off x="-53970100" y="3715600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85"/>
            <p:cNvSpPr/>
            <p:nvPr/>
          </p:nvSpPr>
          <p:spPr>
            <a:xfrm>
              <a:off x="-54007125" y="3584850"/>
              <a:ext cx="278825" cy="74850"/>
            </a:xfrm>
            <a:custGeom>
              <a:avLst/>
              <a:gdLst/>
              <a:ahLst/>
              <a:cxnLst/>
              <a:rect l="l" t="t" r="r" b="b"/>
              <a:pathLst>
                <a:path w="11153" h="2994" extrusionOk="0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85"/>
            <p:cNvSpPr/>
            <p:nvPr/>
          </p:nvSpPr>
          <p:spPr>
            <a:xfrm>
              <a:off x="-54007925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85"/>
            <p:cNvSpPr/>
            <p:nvPr/>
          </p:nvSpPr>
          <p:spPr>
            <a:xfrm>
              <a:off x="-53745625" y="3740025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3" name="Google Shape;8263;p85"/>
          <p:cNvGrpSpPr/>
          <p:nvPr/>
        </p:nvGrpSpPr>
        <p:grpSpPr>
          <a:xfrm>
            <a:off x="5768492" y="3820033"/>
            <a:ext cx="316434" cy="358914"/>
            <a:chOff x="-54007925" y="3975575"/>
            <a:chExt cx="281200" cy="318950"/>
          </a:xfrm>
        </p:grpSpPr>
        <p:sp>
          <p:nvSpPr>
            <p:cNvPr id="8264" name="Google Shape;8264;p85"/>
            <p:cNvSpPr/>
            <p:nvPr/>
          </p:nvSpPr>
          <p:spPr>
            <a:xfrm>
              <a:off x="-53988225" y="3975575"/>
              <a:ext cx="244175" cy="142825"/>
            </a:xfrm>
            <a:custGeom>
              <a:avLst/>
              <a:gdLst/>
              <a:ahLst/>
              <a:cxnLst/>
              <a:rect l="l" t="t" r="r" b="b"/>
              <a:pathLst>
                <a:path w="9767" h="5713" extrusionOk="0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85"/>
            <p:cNvSpPr/>
            <p:nvPr/>
          </p:nvSpPr>
          <p:spPr>
            <a:xfrm>
              <a:off x="-53970100" y="4100750"/>
              <a:ext cx="204800" cy="193775"/>
            </a:xfrm>
            <a:custGeom>
              <a:avLst/>
              <a:gdLst/>
              <a:ahLst/>
              <a:cxnLst/>
              <a:rect l="l" t="t" r="r" b="b"/>
              <a:pathLst>
                <a:path w="8192" h="7751" extrusionOk="0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85"/>
            <p:cNvSpPr/>
            <p:nvPr/>
          </p:nvSpPr>
          <p:spPr>
            <a:xfrm>
              <a:off x="-53745625" y="4132250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85"/>
            <p:cNvSpPr/>
            <p:nvPr/>
          </p:nvSpPr>
          <p:spPr>
            <a:xfrm>
              <a:off x="-540079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8" name="Google Shape;8268;p85"/>
          <p:cNvGrpSpPr/>
          <p:nvPr/>
        </p:nvGrpSpPr>
        <p:grpSpPr>
          <a:xfrm>
            <a:off x="8003359" y="2904504"/>
            <a:ext cx="274770" cy="358492"/>
            <a:chOff x="-52005775" y="3208025"/>
            <a:chExt cx="244175" cy="318575"/>
          </a:xfrm>
        </p:grpSpPr>
        <p:sp>
          <p:nvSpPr>
            <p:cNvPr id="8269" name="Google Shape;8269;p85"/>
            <p:cNvSpPr/>
            <p:nvPr/>
          </p:nvSpPr>
          <p:spPr>
            <a:xfrm>
              <a:off x="-51800200" y="3469850"/>
              <a:ext cx="38600" cy="56750"/>
            </a:xfrm>
            <a:custGeom>
              <a:avLst/>
              <a:gdLst/>
              <a:ahLst/>
              <a:cxnLst/>
              <a:rect l="l" t="t" r="r" b="b"/>
              <a:pathLst>
                <a:path w="1544" h="2270" extrusionOk="0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85"/>
            <p:cNvSpPr/>
            <p:nvPr/>
          </p:nvSpPr>
          <p:spPr>
            <a:xfrm>
              <a:off x="-52005775" y="3208025"/>
              <a:ext cx="111875" cy="131900"/>
            </a:xfrm>
            <a:custGeom>
              <a:avLst/>
              <a:gdLst/>
              <a:ahLst/>
              <a:cxnLst/>
              <a:rect l="l" t="t" r="r" b="b"/>
              <a:pathLst>
                <a:path w="4475" h="5276" extrusionOk="0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85"/>
            <p:cNvSpPr/>
            <p:nvPr/>
          </p:nvSpPr>
          <p:spPr>
            <a:xfrm>
              <a:off x="-51800200" y="3385575"/>
              <a:ext cx="37025" cy="37850"/>
            </a:xfrm>
            <a:custGeom>
              <a:avLst/>
              <a:gdLst/>
              <a:ahLst/>
              <a:cxnLst/>
              <a:rect l="l" t="t" r="r" b="b"/>
              <a:pathLst>
                <a:path w="1481" h="1514" extrusionOk="0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85"/>
            <p:cNvSpPr/>
            <p:nvPr/>
          </p:nvSpPr>
          <p:spPr>
            <a:xfrm>
              <a:off x="-51800200" y="334857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85"/>
            <p:cNvSpPr/>
            <p:nvPr/>
          </p:nvSpPr>
          <p:spPr>
            <a:xfrm>
              <a:off x="-51800200" y="342340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85"/>
            <p:cNvSpPr/>
            <p:nvPr/>
          </p:nvSpPr>
          <p:spPr>
            <a:xfrm>
              <a:off x="-51875025" y="3208025"/>
              <a:ext cx="111850" cy="131125"/>
            </a:xfrm>
            <a:custGeom>
              <a:avLst/>
              <a:gdLst/>
              <a:ahLst/>
              <a:cxnLst/>
              <a:rect l="l" t="t" r="r" b="b"/>
              <a:pathLst>
                <a:path w="4474" h="5245" extrusionOk="0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85"/>
            <p:cNvSpPr/>
            <p:nvPr/>
          </p:nvSpPr>
          <p:spPr>
            <a:xfrm>
              <a:off x="-52005000" y="3469850"/>
              <a:ext cx="38625" cy="56750"/>
            </a:xfrm>
            <a:custGeom>
              <a:avLst/>
              <a:gdLst/>
              <a:ahLst/>
              <a:cxnLst/>
              <a:rect l="l" t="t" r="r" b="b"/>
              <a:pathLst>
                <a:path w="1545" h="2270" extrusionOk="0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85"/>
            <p:cNvSpPr/>
            <p:nvPr/>
          </p:nvSpPr>
          <p:spPr>
            <a:xfrm>
              <a:off x="-52005000" y="3423400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85"/>
            <p:cNvSpPr/>
            <p:nvPr/>
          </p:nvSpPr>
          <p:spPr>
            <a:xfrm>
              <a:off x="-52005000" y="3385575"/>
              <a:ext cx="37050" cy="37850"/>
            </a:xfrm>
            <a:custGeom>
              <a:avLst/>
              <a:gdLst/>
              <a:ahLst/>
              <a:cxnLst/>
              <a:rect l="l" t="t" r="r" b="b"/>
              <a:pathLst>
                <a:path w="1482" h="1514" extrusionOk="0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85"/>
            <p:cNvSpPr/>
            <p:nvPr/>
          </p:nvSpPr>
          <p:spPr>
            <a:xfrm>
              <a:off x="-51957725" y="3298150"/>
              <a:ext cx="148100" cy="209550"/>
            </a:xfrm>
            <a:custGeom>
              <a:avLst/>
              <a:gdLst/>
              <a:ahLst/>
              <a:cxnLst/>
              <a:rect l="l" t="t" r="r" b="b"/>
              <a:pathLst>
                <a:path w="5924" h="8382" extrusionOk="0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85"/>
            <p:cNvSpPr/>
            <p:nvPr/>
          </p:nvSpPr>
          <p:spPr>
            <a:xfrm>
              <a:off x="-52005000" y="3348575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0" name="Google Shape;8280;p85"/>
          <p:cNvGrpSpPr/>
          <p:nvPr/>
        </p:nvGrpSpPr>
        <p:grpSpPr>
          <a:xfrm>
            <a:off x="5309825" y="1532546"/>
            <a:ext cx="358099" cy="358099"/>
            <a:chOff x="-57568775" y="3198925"/>
            <a:chExt cx="318225" cy="318225"/>
          </a:xfrm>
        </p:grpSpPr>
        <p:sp>
          <p:nvSpPr>
            <p:cNvPr id="8281" name="Google Shape;8281;p85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85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85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85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85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85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7" name="Google Shape;8287;p85"/>
          <p:cNvGrpSpPr/>
          <p:nvPr/>
        </p:nvGrpSpPr>
        <p:grpSpPr>
          <a:xfrm>
            <a:off x="5331543" y="1987846"/>
            <a:ext cx="314662" cy="358099"/>
            <a:chOff x="-57549075" y="3590375"/>
            <a:chExt cx="279625" cy="318225"/>
          </a:xfrm>
        </p:grpSpPr>
        <p:sp>
          <p:nvSpPr>
            <p:cNvPr id="8288" name="Google Shape;8288;p85"/>
            <p:cNvSpPr/>
            <p:nvPr/>
          </p:nvSpPr>
          <p:spPr>
            <a:xfrm>
              <a:off x="-57493150" y="3777825"/>
              <a:ext cx="167000" cy="74850"/>
            </a:xfrm>
            <a:custGeom>
              <a:avLst/>
              <a:gdLst/>
              <a:ahLst/>
              <a:cxnLst/>
              <a:rect l="l" t="t" r="r" b="b"/>
              <a:pathLst>
                <a:path w="6680" h="2994" extrusionOk="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85"/>
            <p:cNvSpPr/>
            <p:nvPr/>
          </p:nvSpPr>
          <p:spPr>
            <a:xfrm>
              <a:off x="-57478975" y="3647075"/>
              <a:ext cx="139425" cy="37050"/>
            </a:xfrm>
            <a:custGeom>
              <a:avLst/>
              <a:gdLst/>
              <a:ahLst/>
              <a:cxnLst/>
              <a:rect l="l" t="t" r="r" b="b"/>
              <a:pathLst>
                <a:path w="5577" h="1482" extrusionOk="0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85"/>
            <p:cNvSpPr/>
            <p:nvPr/>
          </p:nvSpPr>
          <p:spPr>
            <a:xfrm>
              <a:off x="-57493950" y="3703775"/>
              <a:ext cx="168575" cy="55175"/>
            </a:xfrm>
            <a:custGeom>
              <a:avLst/>
              <a:gdLst/>
              <a:ahLst/>
              <a:cxnLst/>
              <a:rect l="l" t="t" r="r" b="b"/>
              <a:pathLst>
                <a:path w="6743" h="2207" extrusionOk="0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85"/>
            <p:cNvSpPr/>
            <p:nvPr/>
          </p:nvSpPr>
          <p:spPr>
            <a:xfrm>
              <a:off x="-57549075" y="35903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2" name="Google Shape;8292;p85"/>
          <p:cNvGrpSpPr/>
          <p:nvPr/>
        </p:nvGrpSpPr>
        <p:grpSpPr>
          <a:xfrm>
            <a:off x="5323740" y="2429217"/>
            <a:ext cx="359871" cy="359871"/>
            <a:chOff x="-57570350" y="3982600"/>
            <a:chExt cx="319800" cy="319800"/>
          </a:xfrm>
        </p:grpSpPr>
        <p:sp>
          <p:nvSpPr>
            <p:cNvPr id="8293" name="Google Shape;8293;p85"/>
            <p:cNvSpPr/>
            <p:nvPr/>
          </p:nvSpPr>
          <p:spPr>
            <a:xfrm>
              <a:off x="-57570350" y="4033000"/>
              <a:ext cx="319800" cy="269400"/>
            </a:xfrm>
            <a:custGeom>
              <a:avLst/>
              <a:gdLst/>
              <a:ahLst/>
              <a:cxnLst/>
              <a:rect l="l" t="t" r="r" b="b"/>
              <a:pathLst>
                <a:path w="12792" h="10776" extrusionOk="0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85"/>
            <p:cNvSpPr/>
            <p:nvPr/>
          </p:nvSpPr>
          <p:spPr>
            <a:xfrm>
              <a:off x="-57493150" y="4151150"/>
              <a:ext cx="55150" cy="36250"/>
            </a:xfrm>
            <a:custGeom>
              <a:avLst/>
              <a:gdLst/>
              <a:ahLst/>
              <a:cxnLst/>
              <a:rect l="l" t="t" r="r" b="b"/>
              <a:pathLst>
                <a:path w="2206" h="1450" extrusionOk="0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85"/>
            <p:cNvSpPr/>
            <p:nvPr/>
          </p:nvSpPr>
          <p:spPr>
            <a:xfrm>
              <a:off x="-57381300" y="4151150"/>
              <a:ext cx="55925" cy="36250"/>
            </a:xfrm>
            <a:custGeom>
              <a:avLst/>
              <a:gdLst/>
              <a:ahLst/>
              <a:cxnLst/>
              <a:rect l="l" t="t" r="r" b="b"/>
              <a:pathLst>
                <a:path w="2237" h="1450" extrusionOk="0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85"/>
            <p:cNvSpPr/>
            <p:nvPr/>
          </p:nvSpPr>
          <p:spPr>
            <a:xfrm>
              <a:off x="-57442750" y="3982600"/>
              <a:ext cx="65400" cy="93750"/>
            </a:xfrm>
            <a:custGeom>
              <a:avLst/>
              <a:gdLst/>
              <a:ahLst/>
              <a:cxnLst/>
              <a:rect l="l" t="t" r="r" b="b"/>
              <a:pathLst>
                <a:path w="2616" h="3750" extrusionOk="0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7" name="Google Shape;8297;p85"/>
          <p:cNvGrpSpPr/>
          <p:nvPr/>
        </p:nvGrpSpPr>
        <p:grpSpPr>
          <a:xfrm>
            <a:off x="7538779" y="1531646"/>
            <a:ext cx="314662" cy="358999"/>
            <a:chOff x="-55576850" y="3198125"/>
            <a:chExt cx="279625" cy="319025"/>
          </a:xfrm>
        </p:grpSpPr>
        <p:sp>
          <p:nvSpPr>
            <p:cNvPr id="8298" name="Google Shape;8298;p85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85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85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85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2" name="Google Shape;8302;p85"/>
          <p:cNvGrpSpPr/>
          <p:nvPr/>
        </p:nvGrpSpPr>
        <p:grpSpPr>
          <a:xfrm>
            <a:off x="7516174" y="1987621"/>
            <a:ext cx="359871" cy="358324"/>
            <a:chOff x="-55596550" y="3590175"/>
            <a:chExt cx="319800" cy="318425"/>
          </a:xfrm>
        </p:grpSpPr>
        <p:sp>
          <p:nvSpPr>
            <p:cNvPr id="8303" name="Google Shape;8303;p85"/>
            <p:cNvSpPr/>
            <p:nvPr/>
          </p:nvSpPr>
          <p:spPr>
            <a:xfrm>
              <a:off x="-55596550" y="3590175"/>
              <a:ext cx="319800" cy="112850"/>
            </a:xfrm>
            <a:custGeom>
              <a:avLst/>
              <a:gdLst/>
              <a:ahLst/>
              <a:cxnLst/>
              <a:rect l="l" t="t" r="r" b="b"/>
              <a:pathLst>
                <a:path w="12792" h="4514" extrusionOk="0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85"/>
            <p:cNvSpPr/>
            <p:nvPr/>
          </p:nvSpPr>
          <p:spPr>
            <a:xfrm>
              <a:off x="-55539850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85"/>
            <p:cNvSpPr/>
            <p:nvPr/>
          </p:nvSpPr>
          <p:spPr>
            <a:xfrm>
              <a:off x="-55316150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85"/>
            <p:cNvSpPr/>
            <p:nvPr/>
          </p:nvSpPr>
          <p:spPr>
            <a:xfrm>
              <a:off x="-55576850" y="3727425"/>
              <a:ext cx="18900" cy="63800"/>
            </a:xfrm>
            <a:custGeom>
              <a:avLst/>
              <a:gdLst/>
              <a:ahLst/>
              <a:cxnLst/>
              <a:rect l="l" t="t" r="r" b="b"/>
              <a:pathLst>
                <a:path w="756" h="2552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7" name="Google Shape;8307;p85"/>
          <p:cNvGrpSpPr/>
          <p:nvPr/>
        </p:nvGrpSpPr>
        <p:grpSpPr>
          <a:xfrm>
            <a:off x="7531412" y="2428964"/>
            <a:ext cx="358999" cy="359252"/>
            <a:chOff x="-55595775" y="3982375"/>
            <a:chExt cx="319025" cy="319250"/>
          </a:xfrm>
        </p:grpSpPr>
        <p:sp>
          <p:nvSpPr>
            <p:cNvPr id="8308" name="Google Shape;8308;p85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85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85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85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85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85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4" name="Google Shape;8314;p85"/>
          <p:cNvGrpSpPr/>
          <p:nvPr/>
        </p:nvGrpSpPr>
        <p:grpSpPr>
          <a:xfrm>
            <a:off x="6188595" y="2887174"/>
            <a:ext cx="358999" cy="358099"/>
            <a:chOff x="-53635375" y="3192625"/>
            <a:chExt cx="319025" cy="318225"/>
          </a:xfrm>
        </p:grpSpPr>
        <p:sp>
          <p:nvSpPr>
            <p:cNvPr id="8315" name="Google Shape;8315;p85"/>
            <p:cNvSpPr/>
            <p:nvPr/>
          </p:nvSpPr>
          <p:spPr>
            <a:xfrm>
              <a:off x="-53560550" y="3342275"/>
              <a:ext cx="167000" cy="151250"/>
            </a:xfrm>
            <a:custGeom>
              <a:avLst/>
              <a:gdLst/>
              <a:ahLst/>
              <a:cxnLst/>
              <a:rect l="l" t="t" r="r" b="b"/>
              <a:pathLst>
                <a:path w="6680" h="6050" extrusionOk="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85"/>
            <p:cNvSpPr/>
            <p:nvPr/>
          </p:nvSpPr>
          <p:spPr>
            <a:xfrm>
              <a:off x="-53559750" y="3305250"/>
              <a:ext cx="168575" cy="18150"/>
            </a:xfrm>
            <a:custGeom>
              <a:avLst/>
              <a:gdLst/>
              <a:ahLst/>
              <a:cxnLst/>
              <a:rect l="l" t="t" r="r" b="b"/>
              <a:pathLst>
                <a:path w="6743" h="726" extrusionOk="0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85"/>
            <p:cNvSpPr/>
            <p:nvPr/>
          </p:nvSpPr>
          <p:spPr>
            <a:xfrm>
              <a:off x="-53635375" y="31926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8" name="Google Shape;8318;p85"/>
          <p:cNvGrpSpPr/>
          <p:nvPr/>
        </p:nvGrpSpPr>
        <p:grpSpPr>
          <a:xfrm>
            <a:off x="6210763" y="3358148"/>
            <a:ext cx="314662" cy="358999"/>
            <a:chOff x="-53615675" y="3584850"/>
            <a:chExt cx="279625" cy="319025"/>
          </a:xfrm>
        </p:grpSpPr>
        <p:sp>
          <p:nvSpPr>
            <p:cNvPr id="8319" name="Google Shape;8319;p85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85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85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2" name="Google Shape;8322;p85"/>
          <p:cNvGrpSpPr/>
          <p:nvPr/>
        </p:nvGrpSpPr>
        <p:grpSpPr>
          <a:xfrm>
            <a:off x="6188609" y="3821074"/>
            <a:ext cx="358971" cy="357874"/>
            <a:chOff x="-53634575" y="3976500"/>
            <a:chExt cx="319000" cy="318025"/>
          </a:xfrm>
        </p:grpSpPr>
        <p:sp>
          <p:nvSpPr>
            <p:cNvPr id="8323" name="Google Shape;8323;p85"/>
            <p:cNvSpPr/>
            <p:nvPr/>
          </p:nvSpPr>
          <p:spPr>
            <a:xfrm>
              <a:off x="-53634575" y="3976500"/>
              <a:ext cx="319000" cy="93550"/>
            </a:xfrm>
            <a:custGeom>
              <a:avLst/>
              <a:gdLst/>
              <a:ahLst/>
              <a:cxnLst/>
              <a:rect l="l" t="t" r="r" b="b"/>
              <a:pathLst>
                <a:path w="12760" h="3742" extrusionOk="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85"/>
            <p:cNvSpPr/>
            <p:nvPr/>
          </p:nvSpPr>
          <p:spPr>
            <a:xfrm>
              <a:off x="-53614900" y="4163750"/>
              <a:ext cx="140225" cy="130775"/>
            </a:xfrm>
            <a:custGeom>
              <a:avLst/>
              <a:gdLst/>
              <a:ahLst/>
              <a:cxnLst/>
              <a:rect l="l" t="t" r="r" b="b"/>
              <a:pathLst>
                <a:path w="5609" h="5231" extrusionOk="0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85"/>
            <p:cNvSpPr/>
            <p:nvPr/>
          </p:nvSpPr>
          <p:spPr>
            <a:xfrm>
              <a:off x="-53616475" y="4088925"/>
              <a:ext cx="126050" cy="74850"/>
            </a:xfrm>
            <a:custGeom>
              <a:avLst/>
              <a:gdLst/>
              <a:ahLst/>
              <a:cxnLst/>
              <a:rect l="l" t="t" r="r" b="b"/>
              <a:pathLst>
                <a:path w="5042" h="2994" extrusionOk="0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85"/>
            <p:cNvSpPr/>
            <p:nvPr/>
          </p:nvSpPr>
          <p:spPr>
            <a:xfrm>
              <a:off x="-53475475" y="4163750"/>
              <a:ext cx="139425" cy="130775"/>
            </a:xfrm>
            <a:custGeom>
              <a:avLst/>
              <a:gdLst/>
              <a:ahLst/>
              <a:cxnLst/>
              <a:rect l="l" t="t" r="r" b="b"/>
              <a:pathLst>
                <a:path w="5577" h="5231" extrusionOk="0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85"/>
            <p:cNvSpPr/>
            <p:nvPr/>
          </p:nvSpPr>
          <p:spPr>
            <a:xfrm>
              <a:off x="-53559750" y="4100750"/>
              <a:ext cx="167775" cy="174875"/>
            </a:xfrm>
            <a:custGeom>
              <a:avLst/>
              <a:gdLst/>
              <a:ahLst/>
              <a:cxnLst/>
              <a:rect l="l" t="t" r="r" b="b"/>
              <a:pathLst>
                <a:path w="6711" h="6995" extrusionOk="0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85"/>
            <p:cNvSpPr/>
            <p:nvPr/>
          </p:nvSpPr>
          <p:spPr>
            <a:xfrm>
              <a:off x="-53373875" y="4144850"/>
              <a:ext cx="18925" cy="37825"/>
            </a:xfrm>
            <a:custGeom>
              <a:avLst/>
              <a:gdLst/>
              <a:ahLst/>
              <a:cxnLst/>
              <a:rect l="l" t="t" r="r" b="b"/>
              <a:pathLst>
                <a:path w="757" h="15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85"/>
            <p:cNvSpPr/>
            <p:nvPr/>
          </p:nvSpPr>
          <p:spPr>
            <a:xfrm>
              <a:off x="-53596775" y="4144850"/>
              <a:ext cx="18125" cy="37825"/>
            </a:xfrm>
            <a:custGeom>
              <a:avLst/>
              <a:gdLst/>
              <a:ahLst/>
              <a:cxnLst/>
              <a:rect l="l" t="t" r="r" b="b"/>
              <a:pathLst>
                <a:path w="725" h="1513" extrusionOk="0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85"/>
            <p:cNvSpPr/>
            <p:nvPr/>
          </p:nvSpPr>
          <p:spPr>
            <a:xfrm>
              <a:off x="-53461300" y="4088925"/>
              <a:ext cx="125250" cy="74850"/>
            </a:xfrm>
            <a:custGeom>
              <a:avLst/>
              <a:gdLst/>
              <a:ahLst/>
              <a:cxnLst/>
              <a:rect l="l" t="t" r="r" b="b"/>
              <a:pathLst>
                <a:path w="5010" h="2994" extrusionOk="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1" name="Google Shape;8331;p85"/>
          <p:cNvGrpSpPr/>
          <p:nvPr/>
        </p:nvGrpSpPr>
        <p:grpSpPr>
          <a:xfrm>
            <a:off x="7983413" y="3364028"/>
            <a:ext cx="314662" cy="358436"/>
            <a:chOff x="-52023900" y="3590075"/>
            <a:chExt cx="279625" cy="318525"/>
          </a:xfrm>
        </p:grpSpPr>
        <p:sp>
          <p:nvSpPr>
            <p:cNvPr id="8332" name="Google Shape;8332;p85"/>
            <p:cNvSpPr/>
            <p:nvPr/>
          </p:nvSpPr>
          <p:spPr>
            <a:xfrm>
              <a:off x="-52005000" y="3611625"/>
              <a:ext cx="92175" cy="92175"/>
            </a:xfrm>
            <a:custGeom>
              <a:avLst/>
              <a:gdLst/>
              <a:ahLst/>
              <a:cxnLst/>
              <a:rect l="l" t="t" r="r" b="b"/>
              <a:pathLst>
                <a:path w="3687" h="3687" extrusionOk="0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85"/>
            <p:cNvSpPr/>
            <p:nvPr/>
          </p:nvSpPr>
          <p:spPr>
            <a:xfrm>
              <a:off x="-51894725" y="3614000"/>
              <a:ext cx="121325" cy="106350"/>
            </a:xfrm>
            <a:custGeom>
              <a:avLst/>
              <a:gdLst/>
              <a:ahLst/>
              <a:cxnLst/>
              <a:rect l="l" t="t" r="r" b="b"/>
              <a:pathLst>
                <a:path w="4853" h="4254" extrusionOk="0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85"/>
            <p:cNvSpPr/>
            <p:nvPr/>
          </p:nvSpPr>
          <p:spPr>
            <a:xfrm>
              <a:off x="-51838000" y="3590075"/>
              <a:ext cx="76400" cy="74350"/>
            </a:xfrm>
            <a:custGeom>
              <a:avLst/>
              <a:gdLst/>
              <a:ahLst/>
              <a:cxnLst/>
              <a:rect l="l" t="t" r="r" b="b"/>
              <a:pathLst>
                <a:path w="3056" h="2974" extrusionOk="0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85"/>
            <p:cNvSpPr/>
            <p:nvPr/>
          </p:nvSpPr>
          <p:spPr>
            <a:xfrm>
              <a:off x="-51988450" y="366677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85"/>
            <p:cNvSpPr/>
            <p:nvPr/>
          </p:nvSpPr>
          <p:spPr>
            <a:xfrm>
              <a:off x="-51893150" y="3797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85"/>
            <p:cNvSpPr/>
            <p:nvPr/>
          </p:nvSpPr>
          <p:spPr>
            <a:xfrm>
              <a:off x="-51763200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85"/>
            <p:cNvSpPr/>
            <p:nvPr/>
          </p:nvSpPr>
          <p:spPr>
            <a:xfrm>
              <a:off x="-52023900" y="37463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9" name="Google Shape;8339;p85"/>
          <p:cNvGrpSpPr/>
          <p:nvPr/>
        </p:nvGrpSpPr>
        <p:grpSpPr>
          <a:xfrm>
            <a:off x="5746654" y="1532546"/>
            <a:ext cx="358971" cy="358971"/>
            <a:chOff x="-57173375" y="3198925"/>
            <a:chExt cx="319000" cy="319000"/>
          </a:xfrm>
        </p:grpSpPr>
        <p:sp>
          <p:nvSpPr>
            <p:cNvPr id="8340" name="Google Shape;8340;p85"/>
            <p:cNvSpPr/>
            <p:nvPr/>
          </p:nvSpPr>
          <p:spPr>
            <a:xfrm>
              <a:off x="-57120600" y="3237525"/>
              <a:ext cx="204800" cy="92825"/>
            </a:xfrm>
            <a:custGeom>
              <a:avLst/>
              <a:gdLst/>
              <a:ahLst/>
              <a:cxnLst/>
              <a:rect l="l" t="t" r="r" b="b"/>
              <a:pathLst>
                <a:path w="8192" h="3713" extrusionOk="0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85"/>
            <p:cNvSpPr/>
            <p:nvPr/>
          </p:nvSpPr>
          <p:spPr>
            <a:xfrm>
              <a:off x="-57053650" y="3273750"/>
              <a:ext cx="70100" cy="74850"/>
            </a:xfrm>
            <a:custGeom>
              <a:avLst/>
              <a:gdLst/>
              <a:ahLst/>
              <a:cxnLst/>
              <a:rect l="l" t="t" r="r" b="b"/>
              <a:pathLst>
                <a:path w="2804" h="2994" extrusionOk="0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85"/>
            <p:cNvSpPr/>
            <p:nvPr/>
          </p:nvSpPr>
          <p:spPr>
            <a:xfrm>
              <a:off x="-57058375" y="3198925"/>
              <a:ext cx="82700" cy="26800"/>
            </a:xfrm>
            <a:custGeom>
              <a:avLst/>
              <a:gdLst/>
              <a:ahLst/>
              <a:cxnLst/>
              <a:rect l="l" t="t" r="r" b="b"/>
              <a:pathLst>
                <a:path w="3308" h="1072" extrusionOk="0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85"/>
            <p:cNvSpPr/>
            <p:nvPr/>
          </p:nvSpPr>
          <p:spPr>
            <a:xfrm>
              <a:off x="-57173375" y="3338325"/>
              <a:ext cx="319000" cy="179600"/>
            </a:xfrm>
            <a:custGeom>
              <a:avLst/>
              <a:gdLst/>
              <a:ahLst/>
              <a:cxnLst/>
              <a:rect l="l" t="t" r="r" b="b"/>
              <a:pathLst>
                <a:path w="12760" h="7184" extrusionOk="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4" name="Google Shape;8344;p85"/>
          <p:cNvGrpSpPr/>
          <p:nvPr/>
        </p:nvGrpSpPr>
        <p:grpSpPr>
          <a:xfrm>
            <a:off x="5747541" y="2009987"/>
            <a:ext cx="357198" cy="314690"/>
            <a:chOff x="-57176525" y="3610050"/>
            <a:chExt cx="317425" cy="279650"/>
          </a:xfrm>
        </p:grpSpPr>
        <p:sp>
          <p:nvSpPr>
            <p:cNvPr id="8345" name="Google Shape;8345;p85"/>
            <p:cNvSpPr/>
            <p:nvPr/>
          </p:nvSpPr>
          <p:spPr>
            <a:xfrm>
              <a:off x="-57109575" y="3610050"/>
              <a:ext cx="181950" cy="56750"/>
            </a:xfrm>
            <a:custGeom>
              <a:avLst/>
              <a:gdLst/>
              <a:ahLst/>
              <a:cxnLst/>
              <a:rect l="l" t="t" r="r" b="b"/>
              <a:pathLst>
                <a:path w="7278" h="2270" extrusionOk="0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85"/>
            <p:cNvSpPr/>
            <p:nvPr/>
          </p:nvSpPr>
          <p:spPr>
            <a:xfrm>
              <a:off x="-57120600" y="3684100"/>
              <a:ext cx="88225" cy="36375"/>
            </a:xfrm>
            <a:custGeom>
              <a:avLst/>
              <a:gdLst/>
              <a:ahLst/>
              <a:cxnLst/>
              <a:rect l="l" t="t" r="r" b="b"/>
              <a:pathLst>
                <a:path w="3529" h="1455" extrusionOk="0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85"/>
            <p:cNvSpPr/>
            <p:nvPr/>
          </p:nvSpPr>
          <p:spPr>
            <a:xfrm>
              <a:off x="-57176525" y="3747100"/>
              <a:ext cx="28375" cy="67775"/>
            </a:xfrm>
            <a:custGeom>
              <a:avLst/>
              <a:gdLst/>
              <a:ahLst/>
              <a:cxnLst/>
              <a:rect l="l" t="t" r="r" b="b"/>
              <a:pathLst>
                <a:path w="1135" h="2711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85"/>
            <p:cNvSpPr/>
            <p:nvPr/>
          </p:nvSpPr>
          <p:spPr>
            <a:xfrm>
              <a:off x="-57139500" y="3743175"/>
              <a:ext cx="37825" cy="89025"/>
            </a:xfrm>
            <a:custGeom>
              <a:avLst/>
              <a:gdLst/>
              <a:ahLst/>
              <a:cxnLst/>
              <a:rect l="l" t="t" r="r" b="b"/>
              <a:pathLst>
                <a:path w="1513" h="3561" extrusionOk="0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85"/>
            <p:cNvSpPr/>
            <p:nvPr/>
          </p:nvSpPr>
          <p:spPr>
            <a:xfrm>
              <a:off x="-57104075" y="3684875"/>
              <a:ext cx="244975" cy="204825"/>
            </a:xfrm>
            <a:custGeom>
              <a:avLst/>
              <a:gdLst/>
              <a:ahLst/>
              <a:cxnLst/>
              <a:rect l="l" t="t" r="r" b="b"/>
              <a:pathLst>
                <a:path w="9799" h="8193" extrusionOk="0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0" name="Google Shape;8350;p85"/>
          <p:cNvGrpSpPr/>
          <p:nvPr/>
        </p:nvGrpSpPr>
        <p:grpSpPr>
          <a:xfrm>
            <a:off x="5779179" y="2428542"/>
            <a:ext cx="323524" cy="358774"/>
            <a:chOff x="-57162350" y="3982000"/>
            <a:chExt cx="287500" cy="318825"/>
          </a:xfrm>
        </p:grpSpPr>
        <p:sp>
          <p:nvSpPr>
            <p:cNvPr id="8351" name="Google Shape;8351;p85"/>
            <p:cNvSpPr/>
            <p:nvPr/>
          </p:nvSpPr>
          <p:spPr>
            <a:xfrm>
              <a:off x="-56989850" y="415115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85"/>
            <p:cNvSpPr/>
            <p:nvPr/>
          </p:nvSpPr>
          <p:spPr>
            <a:xfrm>
              <a:off x="-57162350" y="3982000"/>
              <a:ext cx="287500" cy="161300"/>
            </a:xfrm>
            <a:custGeom>
              <a:avLst/>
              <a:gdLst/>
              <a:ahLst/>
              <a:cxnLst/>
              <a:rect l="l" t="t" r="r" b="b"/>
              <a:pathLst>
                <a:path w="11500" h="6452" extrusionOk="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85"/>
            <p:cNvSpPr/>
            <p:nvPr/>
          </p:nvSpPr>
          <p:spPr>
            <a:xfrm>
              <a:off x="-57119850" y="4066875"/>
              <a:ext cx="126075" cy="111875"/>
            </a:xfrm>
            <a:custGeom>
              <a:avLst/>
              <a:gdLst/>
              <a:ahLst/>
              <a:cxnLst/>
              <a:rect l="l" t="t" r="r" b="b"/>
              <a:pathLst>
                <a:path w="5043" h="4475" extrusionOk="0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85"/>
            <p:cNvSpPr/>
            <p:nvPr/>
          </p:nvSpPr>
          <p:spPr>
            <a:xfrm>
              <a:off x="-57100925" y="415115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85"/>
            <p:cNvSpPr/>
            <p:nvPr/>
          </p:nvSpPr>
          <p:spPr>
            <a:xfrm>
              <a:off x="-57119825" y="4179500"/>
              <a:ext cx="204800" cy="121325"/>
            </a:xfrm>
            <a:custGeom>
              <a:avLst/>
              <a:gdLst/>
              <a:ahLst/>
              <a:cxnLst/>
              <a:rect l="l" t="t" r="r" b="b"/>
              <a:pathLst>
                <a:path w="8192" h="4853" extrusionOk="0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85"/>
            <p:cNvSpPr/>
            <p:nvPr/>
          </p:nvSpPr>
          <p:spPr>
            <a:xfrm>
              <a:off x="-57158400" y="41566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85"/>
            <p:cNvSpPr/>
            <p:nvPr/>
          </p:nvSpPr>
          <p:spPr>
            <a:xfrm>
              <a:off x="-56896125" y="41558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85"/>
            <p:cNvSpPr/>
            <p:nvPr/>
          </p:nvSpPr>
          <p:spPr>
            <a:xfrm>
              <a:off x="-56924475" y="4149575"/>
              <a:ext cx="9450" cy="29175"/>
            </a:xfrm>
            <a:custGeom>
              <a:avLst/>
              <a:gdLst/>
              <a:ahLst/>
              <a:cxnLst/>
              <a:rect l="l" t="t" r="r" b="b"/>
              <a:pathLst>
                <a:path w="378" h="1167" extrusionOk="0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9" name="Google Shape;8359;p85"/>
          <p:cNvGrpSpPr/>
          <p:nvPr/>
        </p:nvGrpSpPr>
        <p:grpSpPr>
          <a:xfrm>
            <a:off x="7957995" y="1532546"/>
            <a:ext cx="358099" cy="356326"/>
            <a:chOff x="-55202750" y="3198925"/>
            <a:chExt cx="318225" cy="316650"/>
          </a:xfrm>
        </p:grpSpPr>
        <p:sp>
          <p:nvSpPr>
            <p:cNvPr id="8360" name="Google Shape;8360;p85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85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2" name="Google Shape;8362;p85"/>
          <p:cNvGrpSpPr/>
          <p:nvPr/>
        </p:nvGrpSpPr>
        <p:grpSpPr>
          <a:xfrm>
            <a:off x="7968629" y="1987846"/>
            <a:ext cx="336830" cy="358099"/>
            <a:chOff x="-55194875" y="3590375"/>
            <a:chExt cx="299325" cy="318225"/>
          </a:xfrm>
        </p:grpSpPr>
        <p:sp>
          <p:nvSpPr>
            <p:cNvPr id="8363" name="Google Shape;8363;p85"/>
            <p:cNvSpPr/>
            <p:nvPr/>
          </p:nvSpPr>
          <p:spPr>
            <a:xfrm>
              <a:off x="-55194875" y="3667550"/>
              <a:ext cx="37050" cy="241050"/>
            </a:xfrm>
            <a:custGeom>
              <a:avLst/>
              <a:gdLst/>
              <a:ahLst/>
              <a:cxnLst/>
              <a:rect l="l" t="t" r="r" b="b"/>
              <a:pathLst>
                <a:path w="1482" h="9642" extrusionOk="0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85"/>
            <p:cNvSpPr/>
            <p:nvPr/>
          </p:nvSpPr>
          <p:spPr>
            <a:xfrm>
              <a:off x="-55065700" y="3643925"/>
              <a:ext cx="132350" cy="40200"/>
            </a:xfrm>
            <a:custGeom>
              <a:avLst/>
              <a:gdLst/>
              <a:ahLst/>
              <a:cxnLst/>
              <a:rect l="l" t="t" r="r" b="b"/>
              <a:pathLst>
                <a:path w="5294" h="1608" extrusionOk="0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85"/>
            <p:cNvSpPr/>
            <p:nvPr/>
          </p:nvSpPr>
          <p:spPr>
            <a:xfrm>
              <a:off x="-55138950" y="3703000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85"/>
            <p:cNvSpPr/>
            <p:nvPr/>
          </p:nvSpPr>
          <p:spPr>
            <a:xfrm>
              <a:off x="-55138950" y="3590375"/>
              <a:ext cx="204025" cy="92950"/>
            </a:xfrm>
            <a:custGeom>
              <a:avLst/>
              <a:gdLst/>
              <a:ahLst/>
              <a:cxnLst/>
              <a:rect l="l" t="t" r="r" b="b"/>
              <a:pathLst>
                <a:path w="8161" h="3718" extrusionOk="0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85"/>
            <p:cNvSpPr/>
            <p:nvPr/>
          </p:nvSpPr>
          <p:spPr>
            <a:xfrm>
              <a:off x="-54914475" y="36888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8" name="Google Shape;8368;p85"/>
          <p:cNvGrpSpPr/>
          <p:nvPr/>
        </p:nvGrpSpPr>
        <p:grpSpPr>
          <a:xfrm>
            <a:off x="7973247" y="2430117"/>
            <a:ext cx="357198" cy="357198"/>
            <a:chOff x="-55203525" y="3983400"/>
            <a:chExt cx="317425" cy="317425"/>
          </a:xfrm>
        </p:grpSpPr>
        <p:sp>
          <p:nvSpPr>
            <p:cNvPr id="8369" name="Google Shape;8369;p85"/>
            <p:cNvSpPr/>
            <p:nvPr/>
          </p:nvSpPr>
          <p:spPr>
            <a:xfrm>
              <a:off x="-55147600" y="4094450"/>
              <a:ext cx="204800" cy="206375"/>
            </a:xfrm>
            <a:custGeom>
              <a:avLst/>
              <a:gdLst/>
              <a:ahLst/>
              <a:cxnLst/>
              <a:rect l="l" t="t" r="r" b="b"/>
              <a:pathLst>
                <a:path w="8192" h="8255" extrusionOk="0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85"/>
            <p:cNvSpPr/>
            <p:nvPr/>
          </p:nvSpPr>
          <p:spPr>
            <a:xfrm>
              <a:off x="-55203525" y="4027500"/>
              <a:ext cx="317425" cy="196925"/>
            </a:xfrm>
            <a:custGeom>
              <a:avLst/>
              <a:gdLst/>
              <a:ahLst/>
              <a:cxnLst/>
              <a:rect l="l" t="t" r="r" b="b"/>
              <a:pathLst>
                <a:path w="12697" h="7877" extrusionOk="0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85"/>
            <p:cNvSpPr/>
            <p:nvPr/>
          </p:nvSpPr>
          <p:spPr>
            <a:xfrm>
              <a:off x="-55128700" y="3983400"/>
              <a:ext cx="166200" cy="54350"/>
            </a:xfrm>
            <a:custGeom>
              <a:avLst/>
              <a:gdLst/>
              <a:ahLst/>
              <a:cxnLst/>
              <a:rect l="l" t="t" r="r" b="b"/>
              <a:pathLst>
                <a:path w="6648" h="2174" extrusionOk="0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2" name="Google Shape;8372;p85"/>
          <p:cNvGrpSpPr/>
          <p:nvPr/>
        </p:nvGrpSpPr>
        <p:grpSpPr>
          <a:xfrm>
            <a:off x="6639727" y="2887174"/>
            <a:ext cx="335930" cy="358971"/>
            <a:chOff x="-53232900" y="3192625"/>
            <a:chExt cx="298525" cy="319000"/>
          </a:xfrm>
        </p:grpSpPr>
        <p:sp>
          <p:nvSpPr>
            <p:cNvPr id="8373" name="Google Shape;8373;p85"/>
            <p:cNvSpPr/>
            <p:nvPr/>
          </p:nvSpPr>
          <p:spPr>
            <a:xfrm>
              <a:off x="-52972975" y="3315500"/>
              <a:ext cx="37825" cy="55925"/>
            </a:xfrm>
            <a:custGeom>
              <a:avLst/>
              <a:gdLst/>
              <a:ahLst/>
              <a:cxnLst/>
              <a:rect l="l" t="t" r="r" b="b"/>
              <a:pathLst>
                <a:path w="1513" h="2237" extrusionOk="0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85"/>
            <p:cNvSpPr/>
            <p:nvPr/>
          </p:nvSpPr>
          <p:spPr>
            <a:xfrm>
              <a:off x="-52978500" y="3259575"/>
              <a:ext cx="44125" cy="55950"/>
            </a:xfrm>
            <a:custGeom>
              <a:avLst/>
              <a:gdLst/>
              <a:ahLst/>
              <a:cxnLst/>
              <a:rect l="l" t="t" r="r" b="b"/>
              <a:pathLst>
                <a:path w="1765" h="2238" extrusionOk="0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85"/>
            <p:cNvSpPr/>
            <p:nvPr/>
          </p:nvSpPr>
          <p:spPr>
            <a:xfrm>
              <a:off x="-53232900" y="3324950"/>
              <a:ext cx="242625" cy="55925"/>
            </a:xfrm>
            <a:custGeom>
              <a:avLst/>
              <a:gdLst/>
              <a:ahLst/>
              <a:cxnLst/>
              <a:rect l="l" t="t" r="r" b="b"/>
              <a:pathLst>
                <a:path w="9705" h="2237" extrusionOk="0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85"/>
            <p:cNvSpPr/>
            <p:nvPr/>
          </p:nvSpPr>
          <p:spPr>
            <a:xfrm>
              <a:off x="-53232100" y="3399775"/>
              <a:ext cx="241825" cy="111850"/>
            </a:xfrm>
            <a:custGeom>
              <a:avLst/>
              <a:gdLst/>
              <a:ahLst/>
              <a:cxnLst/>
              <a:rect l="l" t="t" r="r" b="b"/>
              <a:pathLst>
                <a:path w="9673" h="4474" extrusionOk="0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85"/>
            <p:cNvSpPr/>
            <p:nvPr/>
          </p:nvSpPr>
          <p:spPr>
            <a:xfrm>
              <a:off x="-53134450" y="3287125"/>
              <a:ext cx="44125" cy="18925"/>
            </a:xfrm>
            <a:custGeom>
              <a:avLst/>
              <a:gdLst/>
              <a:ahLst/>
              <a:cxnLst/>
              <a:rect l="l" t="t" r="r" b="b"/>
              <a:pathLst>
                <a:path w="1765" h="757" extrusionOk="0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85"/>
            <p:cNvSpPr/>
            <p:nvPr/>
          </p:nvSpPr>
          <p:spPr>
            <a:xfrm>
              <a:off x="-53232900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85"/>
            <p:cNvSpPr/>
            <p:nvPr/>
          </p:nvSpPr>
          <p:spPr>
            <a:xfrm>
              <a:off x="-53078525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85"/>
            <p:cNvSpPr/>
            <p:nvPr/>
          </p:nvSpPr>
          <p:spPr>
            <a:xfrm>
              <a:off x="-53224225" y="3192625"/>
              <a:ext cx="223700" cy="74850"/>
            </a:xfrm>
            <a:custGeom>
              <a:avLst/>
              <a:gdLst/>
              <a:ahLst/>
              <a:cxnLst/>
              <a:rect l="l" t="t" r="r" b="b"/>
              <a:pathLst>
                <a:path w="8948" h="2994" extrusionOk="0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1" name="Google Shape;8381;p85"/>
          <p:cNvGrpSpPr/>
          <p:nvPr/>
        </p:nvGrpSpPr>
        <p:grpSpPr>
          <a:xfrm>
            <a:off x="6629093" y="3358148"/>
            <a:ext cx="357198" cy="356326"/>
            <a:chOff x="-53242350" y="3584850"/>
            <a:chExt cx="317425" cy="316650"/>
          </a:xfrm>
        </p:grpSpPr>
        <p:sp>
          <p:nvSpPr>
            <p:cNvPr id="8382" name="Google Shape;8382;p85"/>
            <p:cNvSpPr/>
            <p:nvPr/>
          </p:nvSpPr>
          <p:spPr>
            <a:xfrm>
              <a:off x="-53202975" y="3584850"/>
              <a:ext cx="237900" cy="98475"/>
            </a:xfrm>
            <a:custGeom>
              <a:avLst/>
              <a:gdLst/>
              <a:ahLst/>
              <a:cxnLst/>
              <a:rect l="l" t="t" r="r" b="b"/>
              <a:pathLst>
                <a:path w="9516" h="3939" extrusionOk="0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85"/>
            <p:cNvSpPr/>
            <p:nvPr/>
          </p:nvSpPr>
          <p:spPr>
            <a:xfrm>
              <a:off x="-53242350" y="3711650"/>
              <a:ext cx="80350" cy="155975"/>
            </a:xfrm>
            <a:custGeom>
              <a:avLst/>
              <a:gdLst/>
              <a:ahLst/>
              <a:cxnLst/>
              <a:rect l="l" t="t" r="r" b="b"/>
              <a:pathLst>
                <a:path w="3214" h="6239" extrusionOk="0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85"/>
            <p:cNvSpPr/>
            <p:nvPr/>
          </p:nvSpPr>
          <p:spPr>
            <a:xfrm>
              <a:off x="-53206125" y="3686850"/>
              <a:ext cx="243400" cy="84700"/>
            </a:xfrm>
            <a:custGeom>
              <a:avLst/>
              <a:gdLst/>
              <a:ahLst/>
              <a:cxnLst/>
              <a:rect l="l" t="t" r="r" b="b"/>
              <a:pathLst>
                <a:path w="9736" h="3388" extrusionOk="0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85"/>
            <p:cNvSpPr/>
            <p:nvPr/>
          </p:nvSpPr>
          <p:spPr>
            <a:xfrm>
              <a:off x="-53186425" y="3775450"/>
              <a:ext cx="205600" cy="126050"/>
            </a:xfrm>
            <a:custGeom>
              <a:avLst/>
              <a:gdLst/>
              <a:ahLst/>
              <a:cxnLst/>
              <a:rect l="l" t="t" r="r" b="b"/>
              <a:pathLst>
                <a:path w="8224" h="5042" extrusionOk="0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85"/>
            <p:cNvSpPr/>
            <p:nvPr/>
          </p:nvSpPr>
          <p:spPr>
            <a:xfrm>
              <a:off x="-52962725" y="3710875"/>
              <a:ext cx="37800" cy="95325"/>
            </a:xfrm>
            <a:custGeom>
              <a:avLst/>
              <a:gdLst/>
              <a:ahLst/>
              <a:cxnLst/>
              <a:rect l="l" t="t" r="r" b="b"/>
              <a:pathLst>
                <a:path w="1512" h="3813" extrusionOk="0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7" name="Google Shape;8387;p85"/>
          <p:cNvGrpSpPr/>
          <p:nvPr/>
        </p:nvGrpSpPr>
        <p:grpSpPr>
          <a:xfrm>
            <a:off x="6650362" y="3820849"/>
            <a:ext cx="314662" cy="358999"/>
            <a:chOff x="-53224225" y="3976300"/>
            <a:chExt cx="279625" cy="319025"/>
          </a:xfrm>
        </p:grpSpPr>
        <p:sp>
          <p:nvSpPr>
            <p:cNvPr id="8388" name="Google Shape;8388;p85"/>
            <p:cNvSpPr/>
            <p:nvPr/>
          </p:nvSpPr>
          <p:spPr>
            <a:xfrm>
              <a:off x="-532242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85"/>
            <p:cNvSpPr/>
            <p:nvPr/>
          </p:nvSpPr>
          <p:spPr>
            <a:xfrm>
              <a:off x="-53185625" y="4014900"/>
              <a:ext cx="204800" cy="117375"/>
            </a:xfrm>
            <a:custGeom>
              <a:avLst/>
              <a:gdLst/>
              <a:ahLst/>
              <a:cxnLst/>
              <a:rect l="l" t="t" r="r" b="b"/>
              <a:pathLst>
                <a:path w="8192" h="4695" extrusionOk="0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85"/>
            <p:cNvSpPr/>
            <p:nvPr/>
          </p:nvSpPr>
          <p:spPr>
            <a:xfrm>
              <a:off x="-53187200" y="4110200"/>
              <a:ext cx="205575" cy="185125"/>
            </a:xfrm>
            <a:custGeom>
              <a:avLst/>
              <a:gdLst/>
              <a:ahLst/>
              <a:cxnLst/>
              <a:rect l="l" t="t" r="r" b="b"/>
              <a:pathLst>
                <a:path w="8223" h="7405" extrusionOk="0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85"/>
            <p:cNvSpPr/>
            <p:nvPr/>
          </p:nvSpPr>
          <p:spPr>
            <a:xfrm>
              <a:off x="-53020225" y="4211800"/>
              <a:ext cx="74825" cy="83525"/>
            </a:xfrm>
            <a:custGeom>
              <a:avLst/>
              <a:gdLst/>
              <a:ahLst/>
              <a:cxnLst/>
              <a:rect l="l" t="t" r="r" b="b"/>
              <a:pathLst>
                <a:path w="2993" h="3341" extrusionOk="0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85"/>
            <p:cNvSpPr/>
            <p:nvPr/>
          </p:nvSpPr>
          <p:spPr>
            <a:xfrm>
              <a:off x="-53224225" y="4211025"/>
              <a:ext cx="74850" cy="83500"/>
            </a:xfrm>
            <a:custGeom>
              <a:avLst/>
              <a:gdLst/>
              <a:ahLst/>
              <a:cxnLst/>
              <a:rect l="l" t="t" r="r" b="b"/>
              <a:pathLst>
                <a:path w="2994" h="3340" extrusionOk="0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85"/>
            <p:cNvSpPr/>
            <p:nvPr/>
          </p:nvSpPr>
          <p:spPr>
            <a:xfrm>
              <a:off x="-52962725" y="4131475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85"/>
            <p:cNvSpPr/>
            <p:nvPr/>
          </p:nvSpPr>
          <p:spPr>
            <a:xfrm>
              <a:off x="-53125775" y="3976300"/>
              <a:ext cx="82725" cy="26800"/>
            </a:xfrm>
            <a:custGeom>
              <a:avLst/>
              <a:gdLst/>
              <a:ahLst/>
              <a:cxnLst/>
              <a:rect l="l" t="t" r="r" b="b"/>
              <a:pathLst>
                <a:path w="3309" h="1072" extrusionOk="0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5" name="Google Shape;8395;p85"/>
          <p:cNvGrpSpPr/>
          <p:nvPr/>
        </p:nvGrpSpPr>
        <p:grpSpPr>
          <a:xfrm>
            <a:off x="7961258" y="3828529"/>
            <a:ext cx="358971" cy="358408"/>
            <a:chOff x="-52043575" y="3983125"/>
            <a:chExt cx="319000" cy="318500"/>
          </a:xfrm>
        </p:grpSpPr>
        <p:sp>
          <p:nvSpPr>
            <p:cNvPr id="8396" name="Google Shape;8396;p85"/>
            <p:cNvSpPr/>
            <p:nvPr/>
          </p:nvSpPr>
          <p:spPr>
            <a:xfrm>
              <a:off x="-52043575" y="3983200"/>
              <a:ext cx="55150" cy="10575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85"/>
            <p:cNvSpPr/>
            <p:nvPr/>
          </p:nvSpPr>
          <p:spPr>
            <a:xfrm>
              <a:off x="-51985300" y="3983400"/>
              <a:ext cx="204800" cy="129975"/>
            </a:xfrm>
            <a:custGeom>
              <a:avLst/>
              <a:gdLst/>
              <a:ahLst/>
              <a:cxnLst/>
              <a:rect l="l" t="t" r="r" b="b"/>
              <a:pathLst>
                <a:path w="8192" h="5199" extrusionOk="0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85"/>
            <p:cNvSpPr/>
            <p:nvPr/>
          </p:nvSpPr>
          <p:spPr>
            <a:xfrm>
              <a:off x="-51855350" y="3987325"/>
              <a:ext cx="74075" cy="89825"/>
            </a:xfrm>
            <a:custGeom>
              <a:avLst/>
              <a:gdLst/>
              <a:ahLst/>
              <a:cxnLst/>
              <a:rect l="l" t="t" r="r" b="b"/>
              <a:pathLst>
                <a:path w="2963" h="3593" extrusionOk="0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85"/>
            <p:cNvSpPr/>
            <p:nvPr/>
          </p:nvSpPr>
          <p:spPr>
            <a:xfrm>
              <a:off x="-51985300" y="3987325"/>
              <a:ext cx="74050" cy="89825"/>
            </a:xfrm>
            <a:custGeom>
              <a:avLst/>
              <a:gdLst/>
              <a:ahLst/>
              <a:cxnLst/>
              <a:rect l="l" t="t" r="r" b="b"/>
              <a:pathLst>
                <a:path w="2962" h="3593" extrusionOk="0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85"/>
            <p:cNvSpPr/>
            <p:nvPr/>
          </p:nvSpPr>
          <p:spPr>
            <a:xfrm>
              <a:off x="-51985300" y="4190350"/>
              <a:ext cx="204800" cy="111275"/>
            </a:xfrm>
            <a:custGeom>
              <a:avLst/>
              <a:gdLst/>
              <a:ahLst/>
              <a:cxnLst/>
              <a:rect l="l" t="t" r="r" b="b"/>
              <a:pathLst>
                <a:path w="8192" h="4451" extrusionOk="0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85"/>
            <p:cNvSpPr/>
            <p:nvPr/>
          </p:nvSpPr>
          <p:spPr>
            <a:xfrm>
              <a:off x="-51985300" y="4133050"/>
              <a:ext cx="204800" cy="55925"/>
            </a:xfrm>
            <a:custGeom>
              <a:avLst/>
              <a:gdLst/>
              <a:ahLst/>
              <a:cxnLst/>
              <a:rect l="l" t="t" r="r" b="b"/>
              <a:pathLst>
                <a:path w="8192" h="2237" extrusionOk="0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85"/>
            <p:cNvSpPr/>
            <p:nvPr/>
          </p:nvSpPr>
          <p:spPr>
            <a:xfrm>
              <a:off x="-51780525" y="3983125"/>
              <a:ext cx="55950" cy="10582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85"/>
            <p:cNvSpPr/>
            <p:nvPr/>
          </p:nvSpPr>
          <p:spPr>
            <a:xfrm>
              <a:off x="-520239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85"/>
            <p:cNvSpPr/>
            <p:nvPr/>
          </p:nvSpPr>
          <p:spPr>
            <a:xfrm>
              <a:off x="-517632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5" name="Google Shape;8405;p85"/>
          <p:cNvGrpSpPr/>
          <p:nvPr/>
        </p:nvGrpSpPr>
        <p:grpSpPr>
          <a:xfrm>
            <a:off x="6215199" y="1532546"/>
            <a:ext cx="314662" cy="358971"/>
            <a:chOff x="-56766175" y="3198925"/>
            <a:chExt cx="279625" cy="319000"/>
          </a:xfrm>
        </p:grpSpPr>
        <p:sp>
          <p:nvSpPr>
            <p:cNvPr id="8406" name="Google Shape;8406;p85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85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85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85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85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85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85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3" name="Google Shape;8413;p85"/>
          <p:cNvGrpSpPr/>
          <p:nvPr/>
        </p:nvGrpSpPr>
        <p:grpSpPr>
          <a:xfrm>
            <a:off x="6214313" y="1987846"/>
            <a:ext cx="316434" cy="358099"/>
            <a:chOff x="-56766175" y="3590375"/>
            <a:chExt cx="281200" cy="318225"/>
          </a:xfrm>
        </p:grpSpPr>
        <p:sp>
          <p:nvSpPr>
            <p:cNvPr id="8414" name="Google Shape;8414;p85"/>
            <p:cNvSpPr/>
            <p:nvPr/>
          </p:nvSpPr>
          <p:spPr>
            <a:xfrm>
              <a:off x="-56766175" y="3632900"/>
              <a:ext cx="281200" cy="275700"/>
            </a:xfrm>
            <a:custGeom>
              <a:avLst/>
              <a:gdLst/>
              <a:ahLst/>
              <a:cxnLst/>
              <a:rect l="l" t="t" r="r" b="b"/>
              <a:pathLst>
                <a:path w="11248" h="11028" extrusionOk="0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85"/>
            <p:cNvSpPr/>
            <p:nvPr/>
          </p:nvSpPr>
          <p:spPr>
            <a:xfrm>
              <a:off x="-56709475" y="3722700"/>
              <a:ext cx="167800" cy="153600"/>
            </a:xfrm>
            <a:custGeom>
              <a:avLst/>
              <a:gdLst/>
              <a:ahLst/>
              <a:cxnLst/>
              <a:rect l="l" t="t" r="r" b="b"/>
              <a:pathLst>
                <a:path w="6712" h="6144" extrusionOk="0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85"/>
            <p:cNvSpPr/>
            <p:nvPr/>
          </p:nvSpPr>
          <p:spPr>
            <a:xfrm>
              <a:off x="-56654325" y="383375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85"/>
            <p:cNvSpPr/>
            <p:nvPr/>
          </p:nvSpPr>
          <p:spPr>
            <a:xfrm>
              <a:off x="-56710250" y="3590375"/>
              <a:ext cx="167775" cy="74850"/>
            </a:xfrm>
            <a:custGeom>
              <a:avLst/>
              <a:gdLst/>
              <a:ahLst/>
              <a:cxnLst/>
              <a:rect l="l" t="t" r="r" b="b"/>
              <a:pathLst>
                <a:path w="6711" h="2994" extrusionOk="0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8" name="Google Shape;8418;p85"/>
          <p:cNvGrpSpPr/>
          <p:nvPr/>
        </p:nvGrpSpPr>
        <p:grpSpPr>
          <a:xfrm>
            <a:off x="6251269" y="2429217"/>
            <a:ext cx="272126" cy="358099"/>
            <a:chOff x="-56747275" y="3982600"/>
            <a:chExt cx="241825" cy="318225"/>
          </a:xfrm>
        </p:grpSpPr>
        <p:sp>
          <p:nvSpPr>
            <p:cNvPr id="8419" name="Google Shape;8419;p85"/>
            <p:cNvSpPr/>
            <p:nvPr/>
          </p:nvSpPr>
          <p:spPr>
            <a:xfrm>
              <a:off x="-56635425" y="4076325"/>
              <a:ext cx="18125" cy="37050"/>
            </a:xfrm>
            <a:custGeom>
              <a:avLst/>
              <a:gdLst/>
              <a:ahLst/>
              <a:cxnLst/>
              <a:rect l="l" t="t" r="r" b="b"/>
              <a:pathLst>
                <a:path w="725" h="1482" extrusionOk="0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85"/>
            <p:cNvSpPr/>
            <p:nvPr/>
          </p:nvSpPr>
          <p:spPr>
            <a:xfrm>
              <a:off x="-56618900" y="3991275"/>
              <a:ext cx="113450" cy="136250"/>
            </a:xfrm>
            <a:custGeom>
              <a:avLst/>
              <a:gdLst/>
              <a:ahLst/>
              <a:cxnLst/>
              <a:rect l="l" t="t" r="r" b="b"/>
              <a:pathLst>
                <a:path w="4538" h="5450" extrusionOk="0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85"/>
            <p:cNvSpPr/>
            <p:nvPr/>
          </p:nvSpPr>
          <p:spPr>
            <a:xfrm>
              <a:off x="-56601550" y="4094450"/>
              <a:ext cx="31525" cy="19700"/>
            </a:xfrm>
            <a:custGeom>
              <a:avLst/>
              <a:gdLst/>
              <a:ahLst/>
              <a:cxnLst/>
              <a:rect l="l" t="t" r="r" b="b"/>
              <a:pathLst>
                <a:path w="1261" h="788" extrusionOk="0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85"/>
            <p:cNvSpPr/>
            <p:nvPr/>
          </p:nvSpPr>
          <p:spPr>
            <a:xfrm>
              <a:off x="-56688200" y="4085775"/>
              <a:ext cx="37050" cy="27600"/>
            </a:xfrm>
            <a:custGeom>
              <a:avLst/>
              <a:gdLst/>
              <a:ahLst/>
              <a:cxnLst/>
              <a:rect l="l" t="t" r="r" b="b"/>
              <a:pathLst>
                <a:path w="1482" h="1104" extrusionOk="0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85"/>
            <p:cNvSpPr/>
            <p:nvPr/>
          </p:nvSpPr>
          <p:spPr>
            <a:xfrm>
              <a:off x="-56747275" y="3982600"/>
              <a:ext cx="189850" cy="143850"/>
            </a:xfrm>
            <a:custGeom>
              <a:avLst/>
              <a:gdLst/>
              <a:ahLst/>
              <a:cxnLst/>
              <a:rect l="l" t="t" r="r" b="b"/>
              <a:pathLst>
                <a:path w="7594" h="5754" extrusionOk="0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85"/>
            <p:cNvSpPr/>
            <p:nvPr/>
          </p:nvSpPr>
          <p:spPr>
            <a:xfrm>
              <a:off x="-56654325" y="4217500"/>
              <a:ext cx="55150" cy="83325"/>
            </a:xfrm>
            <a:custGeom>
              <a:avLst/>
              <a:gdLst/>
              <a:ahLst/>
              <a:cxnLst/>
              <a:rect l="l" t="t" r="r" b="b"/>
              <a:pathLst>
                <a:path w="2206" h="3333" extrusionOk="0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85"/>
            <p:cNvSpPr/>
            <p:nvPr/>
          </p:nvSpPr>
          <p:spPr>
            <a:xfrm>
              <a:off x="-56729150" y="4132250"/>
              <a:ext cx="204800" cy="157550"/>
            </a:xfrm>
            <a:custGeom>
              <a:avLst/>
              <a:gdLst/>
              <a:ahLst/>
              <a:cxnLst/>
              <a:rect l="l" t="t" r="r" b="b"/>
              <a:pathLst>
                <a:path w="8192" h="6302" extrusionOk="0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6" name="Google Shape;8426;p85"/>
          <p:cNvGrpSpPr/>
          <p:nvPr/>
        </p:nvGrpSpPr>
        <p:grpSpPr>
          <a:xfrm>
            <a:off x="4881188" y="2894264"/>
            <a:ext cx="314662" cy="358971"/>
            <a:chOff x="-54793175" y="3198925"/>
            <a:chExt cx="279625" cy="319000"/>
          </a:xfrm>
        </p:grpSpPr>
        <p:sp>
          <p:nvSpPr>
            <p:cNvPr id="8427" name="Google Shape;8427;p85"/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85"/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85"/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85"/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85"/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85"/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85"/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4" name="Google Shape;8434;p85"/>
          <p:cNvGrpSpPr/>
          <p:nvPr/>
        </p:nvGrpSpPr>
        <p:grpSpPr>
          <a:xfrm>
            <a:off x="4859020" y="3371455"/>
            <a:ext cx="358999" cy="342991"/>
            <a:chOff x="-54812875" y="3596675"/>
            <a:chExt cx="319025" cy="304800"/>
          </a:xfrm>
        </p:grpSpPr>
        <p:sp>
          <p:nvSpPr>
            <p:cNvPr id="8435" name="Google Shape;8435;p85"/>
            <p:cNvSpPr/>
            <p:nvPr/>
          </p:nvSpPr>
          <p:spPr>
            <a:xfrm>
              <a:off x="-54812875" y="3607700"/>
              <a:ext cx="74850" cy="293775"/>
            </a:xfrm>
            <a:custGeom>
              <a:avLst/>
              <a:gdLst/>
              <a:ahLst/>
              <a:cxnLst/>
              <a:rect l="l" t="t" r="r" b="b"/>
              <a:pathLst>
                <a:path w="2994" h="11751" extrusionOk="0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85"/>
            <p:cNvSpPr/>
            <p:nvPr/>
          </p:nvSpPr>
          <p:spPr>
            <a:xfrm>
              <a:off x="-54662425" y="36218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85"/>
            <p:cNvSpPr/>
            <p:nvPr/>
          </p:nvSpPr>
          <p:spPr>
            <a:xfrm>
              <a:off x="-54737250" y="3652600"/>
              <a:ext cx="66175" cy="37825"/>
            </a:xfrm>
            <a:custGeom>
              <a:avLst/>
              <a:gdLst/>
              <a:ahLst/>
              <a:cxnLst/>
              <a:rect l="l" t="t" r="r" b="b"/>
              <a:pathLst>
                <a:path w="2647" h="1513" extrusionOk="0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85"/>
            <p:cNvSpPr/>
            <p:nvPr/>
          </p:nvSpPr>
          <p:spPr>
            <a:xfrm>
              <a:off x="-54568700" y="3608475"/>
              <a:ext cx="74850" cy="293000"/>
            </a:xfrm>
            <a:custGeom>
              <a:avLst/>
              <a:gdLst/>
              <a:ahLst/>
              <a:cxnLst/>
              <a:rect l="l" t="t" r="r" b="b"/>
              <a:pathLst>
                <a:path w="2994" h="11720" extrusionOk="0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85"/>
            <p:cNvSpPr/>
            <p:nvPr/>
          </p:nvSpPr>
          <p:spPr>
            <a:xfrm>
              <a:off x="-54636450" y="3652600"/>
              <a:ext cx="66975" cy="37825"/>
            </a:xfrm>
            <a:custGeom>
              <a:avLst/>
              <a:gdLst/>
              <a:ahLst/>
              <a:cxnLst/>
              <a:rect l="l" t="t" r="r" b="b"/>
              <a:pathLst>
                <a:path w="2679" h="1513" extrusionOk="0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85"/>
            <p:cNvSpPr/>
            <p:nvPr/>
          </p:nvSpPr>
          <p:spPr>
            <a:xfrm>
              <a:off x="-54760100" y="3596675"/>
              <a:ext cx="212675" cy="37025"/>
            </a:xfrm>
            <a:custGeom>
              <a:avLst/>
              <a:gdLst/>
              <a:ahLst/>
              <a:cxnLst/>
              <a:rect l="l" t="t" r="r" b="b"/>
              <a:pathLst>
                <a:path w="8507" h="1481" extrusionOk="0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85"/>
            <p:cNvSpPr/>
            <p:nvPr/>
          </p:nvSpPr>
          <p:spPr>
            <a:xfrm>
              <a:off x="-54738050" y="3708500"/>
              <a:ext cx="169375" cy="186700"/>
            </a:xfrm>
            <a:custGeom>
              <a:avLst/>
              <a:gdLst/>
              <a:ahLst/>
              <a:cxnLst/>
              <a:rect l="l" t="t" r="r" b="b"/>
              <a:pathLst>
                <a:path w="6775" h="7468" extrusionOk="0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2" name="Google Shape;8442;p85"/>
          <p:cNvSpPr/>
          <p:nvPr/>
        </p:nvSpPr>
        <p:spPr>
          <a:xfrm>
            <a:off x="5033910" y="3745725"/>
            <a:ext cx="8018" cy="900"/>
          </a:xfrm>
          <a:custGeom>
            <a:avLst/>
            <a:gdLst/>
            <a:ahLst/>
            <a:cxnLst/>
            <a:rect l="l" t="t" r="r" b="b"/>
            <a:pathLst>
              <a:path w="285" h="32" extrusionOk="0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3" name="Google Shape;8443;p85"/>
          <p:cNvSpPr/>
          <p:nvPr/>
        </p:nvSpPr>
        <p:spPr>
          <a:xfrm>
            <a:off x="5034361" y="3746598"/>
            <a:ext cx="7118" cy="928"/>
          </a:xfrm>
          <a:custGeom>
            <a:avLst/>
            <a:gdLst/>
            <a:ahLst/>
            <a:cxnLst/>
            <a:rect l="l" t="t" r="r" b="b"/>
            <a:pathLst>
              <a:path w="253" h="33" extrusionOk="0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4" name="Google Shape;8444;p85"/>
          <p:cNvGrpSpPr/>
          <p:nvPr/>
        </p:nvGrpSpPr>
        <p:grpSpPr>
          <a:xfrm>
            <a:off x="4881188" y="3827938"/>
            <a:ext cx="314662" cy="358099"/>
            <a:chOff x="-54793175" y="3982600"/>
            <a:chExt cx="279625" cy="318225"/>
          </a:xfrm>
        </p:grpSpPr>
        <p:sp>
          <p:nvSpPr>
            <p:cNvPr id="8445" name="Google Shape;8445;p85"/>
            <p:cNvSpPr/>
            <p:nvPr/>
          </p:nvSpPr>
          <p:spPr>
            <a:xfrm>
              <a:off x="-54646675" y="39826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85"/>
            <p:cNvSpPr/>
            <p:nvPr/>
          </p:nvSpPr>
          <p:spPr>
            <a:xfrm>
              <a:off x="-54644325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85"/>
            <p:cNvSpPr/>
            <p:nvPr/>
          </p:nvSpPr>
          <p:spPr>
            <a:xfrm>
              <a:off x="-54773475" y="39834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85"/>
            <p:cNvSpPr/>
            <p:nvPr/>
          </p:nvSpPr>
          <p:spPr>
            <a:xfrm>
              <a:off x="-54699450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85"/>
            <p:cNvSpPr/>
            <p:nvPr/>
          </p:nvSpPr>
          <p:spPr>
            <a:xfrm>
              <a:off x="-54756150" y="4112550"/>
              <a:ext cx="204800" cy="188275"/>
            </a:xfrm>
            <a:custGeom>
              <a:avLst/>
              <a:gdLst/>
              <a:ahLst/>
              <a:cxnLst/>
              <a:rect l="l" t="t" r="r" b="b"/>
              <a:pathLst>
                <a:path w="8192" h="7531" extrusionOk="0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85"/>
            <p:cNvSpPr/>
            <p:nvPr/>
          </p:nvSpPr>
          <p:spPr>
            <a:xfrm>
              <a:off x="-54532475" y="4136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85"/>
            <p:cNvSpPr/>
            <p:nvPr/>
          </p:nvSpPr>
          <p:spPr>
            <a:xfrm>
              <a:off x="-547931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2" name="Google Shape;8452;p85"/>
          <p:cNvGrpSpPr/>
          <p:nvPr/>
        </p:nvGrpSpPr>
        <p:grpSpPr>
          <a:xfrm>
            <a:off x="7092647" y="2887174"/>
            <a:ext cx="314662" cy="358099"/>
            <a:chOff x="-52832000" y="3192625"/>
            <a:chExt cx="279625" cy="318225"/>
          </a:xfrm>
        </p:grpSpPr>
        <p:sp>
          <p:nvSpPr>
            <p:cNvPr id="8453" name="Google Shape;8453;p85"/>
            <p:cNvSpPr/>
            <p:nvPr/>
          </p:nvSpPr>
          <p:spPr>
            <a:xfrm>
              <a:off x="-52574450" y="3306025"/>
              <a:ext cx="22075" cy="110300"/>
            </a:xfrm>
            <a:custGeom>
              <a:avLst/>
              <a:gdLst/>
              <a:ahLst/>
              <a:cxnLst/>
              <a:rect l="l" t="t" r="r" b="b"/>
              <a:pathLst>
                <a:path w="883" h="4412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85"/>
            <p:cNvSpPr/>
            <p:nvPr/>
          </p:nvSpPr>
          <p:spPr>
            <a:xfrm>
              <a:off x="-52826475" y="3192625"/>
              <a:ext cx="267800" cy="100050"/>
            </a:xfrm>
            <a:custGeom>
              <a:avLst/>
              <a:gdLst/>
              <a:ahLst/>
              <a:cxnLst/>
              <a:rect l="l" t="t" r="r" b="b"/>
              <a:pathLst>
                <a:path w="10712" h="4002" extrusionOk="0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85"/>
            <p:cNvSpPr/>
            <p:nvPr/>
          </p:nvSpPr>
          <p:spPr>
            <a:xfrm>
              <a:off x="-52794975" y="3361175"/>
              <a:ext cx="204800" cy="149675"/>
            </a:xfrm>
            <a:custGeom>
              <a:avLst/>
              <a:gdLst/>
              <a:ahLst/>
              <a:cxnLst/>
              <a:rect l="l" t="t" r="r" b="b"/>
              <a:pathLst>
                <a:path w="8192" h="5987" extrusionOk="0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85"/>
            <p:cNvSpPr/>
            <p:nvPr/>
          </p:nvSpPr>
          <p:spPr>
            <a:xfrm>
              <a:off x="-52791025" y="3231225"/>
              <a:ext cx="137850" cy="74825"/>
            </a:xfrm>
            <a:custGeom>
              <a:avLst/>
              <a:gdLst/>
              <a:ahLst/>
              <a:cxnLst/>
              <a:rect l="l" t="t" r="r" b="b"/>
              <a:pathLst>
                <a:path w="5514" h="2993" extrusionOk="0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85"/>
            <p:cNvSpPr/>
            <p:nvPr/>
          </p:nvSpPr>
          <p:spPr>
            <a:xfrm>
              <a:off x="-52683125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85"/>
            <p:cNvSpPr/>
            <p:nvPr/>
          </p:nvSpPr>
          <p:spPr>
            <a:xfrm>
              <a:off x="-52794975" y="3247750"/>
              <a:ext cx="204800" cy="104000"/>
            </a:xfrm>
            <a:custGeom>
              <a:avLst/>
              <a:gdLst/>
              <a:ahLst/>
              <a:cxnLst/>
              <a:rect l="l" t="t" r="r" b="b"/>
              <a:pathLst>
                <a:path w="8192" h="4160" extrusionOk="0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85"/>
            <p:cNvSpPr/>
            <p:nvPr/>
          </p:nvSpPr>
          <p:spPr>
            <a:xfrm>
              <a:off x="-52776850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85"/>
            <p:cNvSpPr/>
            <p:nvPr/>
          </p:nvSpPr>
          <p:spPr>
            <a:xfrm>
              <a:off x="-52832000" y="3306025"/>
              <a:ext cx="21300" cy="110300"/>
            </a:xfrm>
            <a:custGeom>
              <a:avLst/>
              <a:gdLst/>
              <a:ahLst/>
              <a:cxnLst/>
              <a:rect l="l" t="t" r="r" b="b"/>
              <a:pathLst>
                <a:path w="852" h="4412" extrusionOk="0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1" name="Google Shape;8461;p85"/>
          <p:cNvGrpSpPr/>
          <p:nvPr/>
        </p:nvGrpSpPr>
        <p:grpSpPr>
          <a:xfrm>
            <a:off x="7070492" y="3359048"/>
            <a:ext cx="358971" cy="357198"/>
            <a:chOff x="-52851675" y="3585650"/>
            <a:chExt cx="319000" cy="317425"/>
          </a:xfrm>
        </p:grpSpPr>
        <p:sp>
          <p:nvSpPr>
            <p:cNvPr id="8462" name="Google Shape;8462;p85"/>
            <p:cNvSpPr/>
            <p:nvPr/>
          </p:nvSpPr>
          <p:spPr>
            <a:xfrm>
              <a:off x="-52851675" y="3641575"/>
              <a:ext cx="319000" cy="106350"/>
            </a:xfrm>
            <a:custGeom>
              <a:avLst/>
              <a:gdLst/>
              <a:ahLst/>
              <a:cxnLst/>
              <a:rect l="l" t="t" r="r" b="b"/>
              <a:pathLst>
                <a:path w="12760" h="4254" extrusionOk="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85"/>
            <p:cNvSpPr/>
            <p:nvPr/>
          </p:nvSpPr>
          <p:spPr>
            <a:xfrm>
              <a:off x="-52787100" y="3585650"/>
              <a:ext cx="189050" cy="52000"/>
            </a:xfrm>
            <a:custGeom>
              <a:avLst/>
              <a:gdLst/>
              <a:ahLst/>
              <a:cxnLst/>
              <a:rect l="l" t="t" r="r" b="b"/>
              <a:pathLst>
                <a:path w="7562" h="2080" extrusionOk="0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85"/>
            <p:cNvSpPr/>
            <p:nvPr/>
          </p:nvSpPr>
          <p:spPr>
            <a:xfrm>
              <a:off x="-52794975" y="3696700"/>
              <a:ext cx="127625" cy="74850"/>
            </a:xfrm>
            <a:custGeom>
              <a:avLst/>
              <a:gdLst/>
              <a:ahLst/>
              <a:cxnLst/>
              <a:rect l="l" t="t" r="r" b="b"/>
              <a:pathLst>
                <a:path w="5105" h="2994" extrusionOk="0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85"/>
            <p:cNvSpPr/>
            <p:nvPr/>
          </p:nvSpPr>
          <p:spPr>
            <a:xfrm>
              <a:off x="-52795750" y="3700625"/>
              <a:ext cx="204800" cy="202450"/>
            </a:xfrm>
            <a:custGeom>
              <a:avLst/>
              <a:gdLst/>
              <a:ahLst/>
              <a:cxnLst/>
              <a:rect l="l" t="t" r="r" b="b"/>
              <a:pathLst>
                <a:path w="8192" h="8098" extrusionOk="0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85"/>
            <p:cNvSpPr/>
            <p:nvPr/>
          </p:nvSpPr>
          <p:spPr>
            <a:xfrm>
              <a:off x="-52832775" y="374002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85"/>
            <p:cNvSpPr/>
            <p:nvPr/>
          </p:nvSpPr>
          <p:spPr>
            <a:xfrm>
              <a:off x="-525705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8" name="Google Shape;8468;p85"/>
          <p:cNvGrpSpPr/>
          <p:nvPr/>
        </p:nvGrpSpPr>
        <p:grpSpPr>
          <a:xfrm>
            <a:off x="7092647" y="3820849"/>
            <a:ext cx="314662" cy="358999"/>
            <a:chOff x="-52832000" y="3976300"/>
            <a:chExt cx="279625" cy="319025"/>
          </a:xfrm>
        </p:grpSpPr>
        <p:sp>
          <p:nvSpPr>
            <p:cNvPr id="8469" name="Google Shape;8469;p85"/>
            <p:cNvSpPr/>
            <p:nvPr/>
          </p:nvSpPr>
          <p:spPr>
            <a:xfrm>
              <a:off x="-52794975" y="3976300"/>
              <a:ext cx="204800" cy="112650"/>
            </a:xfrm>
            <a:custGeom>
              <a:avLst/>
              <a:gdLst/>
              <a:ahLst/>
              <a:cxnLst/>
              <a:rect l="l" t="t" r="r" b="b"/>
              <a:pathLst>
                <a:path w="8192" h="4506" extrusionOk="0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85"/>
            <p:cNvSpPr/>
            <p:nvPr/>
          </p:nvSpPr>
          <p:spPr>
            <a:xfrm>
              <a:off x="-52757175" y="4051125"/>
              <a:ext cx="167000" cy="94550"/>
            </a:xfrm>
            <a:custGeom>
              <a:avLst/>
              <a:gdLst/>
              <a:ahLst/>
              <a:cxnLst/>
              <a:rect l="l" t="t" r="r" b="b"/>
              <a:pathLst>
                <a:path w="6680" h="3782" extrusionOk="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85"/>
            <p:cNvSpPr/>
            <p:nvPr/>
          </p:nvSpPr>
          <p:spPr>
            <a:xfrm>
              <a:off x="-52794975" y="4088925"/>
              <a:ext cx="204025" cy="206400"/>
            </a:xfrm>
            <a:custGeom>
              <a:avLst/>
              <a:gdLst/>
              <a:ahLst/>
              <a:cxnLst/>
              <a:rect l="l" t="t" r="r" b="b"/>
              <a:pathLst>
                <a:path w="8161" h="8256" extrusionOk="0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85"/>
            <p:cNvSpPr/>
            <p:nvPr/>
          </p:nvSpPr>
          <p:spPr>
            <a:xfrm>
              <a:off x="-528320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85"/>
            <p:cNvSpPr/>
            <p:nvPr/>
          </p:nvSpPr>
          <p:spPr>
            <a:xfrm>
              <a:off x="-525713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4" name="Google Shape;8474;p85"/>
          <p:cNvGrpSpPr/>
          <p:nvPr/>
        </p:nvGrpSpPr>
        <p:grpSpPr>
          <a:xfrm>
            <a:off x="6209853" y="4275497"/>
            <a:ext cx="316434" cy="358099"/>
            <a:chOff x="-51633225" y="3198925"/>
            <a:chExt cx="281200" cy="318225"/>
          </a:xfrm>
        </p:grpSpPr>
        <p:sp>
          <p:nvSpPr>
            <p:cNvPr id="8475" name="Google Shape;8475;p85"/>
            <p:cNvSpPr/>
            <p:nvPr/>
          </p:nvSpPr>
          <p:spPr>
            <a:xfrm>
              <a:off x="-516332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85"/>
            <p:cNvSpPr/>
            <p:nvPr/>
          </p:nvSpPr>
          <p:spPr>
            <a:xfrm>
              <a:off x="-51595425" y="334857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85"/>
            <p:cNvSpPr/>
            <p:nvPr/>
          </p:nvSpPr>
          <p:spPr>
            <a:xfrm>
              <a:off x="-51633225" y="3292650"/>
              <a:ext cx="279625" cy="37050"/>
            </a:xfrm>
            <a:custGeom>
              <a:avLst/>
              <a:gdLst/>
              <a:ahLst/>
              <a:cxnLst/>
              <a:rect l="l" t="t" r="r" b="b"/>
              <a:pathLst>
                <a:path w="11185" h="1482" extrusionOk="0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85"/>
            <p:cNvSpPr/>
            <p:nvPr/>
          </p:nvSpPr>
          <p:spPr>
            <a:xfrm>
              <a:off x="-5149225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85"/>
            <p:cNvSpPr/>
            <p:nvPr/>
          </p:nvSpPr>
          <p:spPr>
            <a:xfrm>
              <a:off x="-5159070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85"/>
            <p:cNvSpPr/>
            <p:nvPr/>
          </p:nvSpPr>
          <p:spPr>
            <a:xfrm>
              <a:off x="-51517450" y="3218600"/>
              <a:ext cx="52000" cy="55950"/>
            </a:xfrm>
            <a:custGeom>
              <a:avLst/>
              <a:gdLst/>
              <a:ahLst/>
              <a:cxnLst/>
              <a:rect l="l" t="t" r="r" b="b"/>
              <a:pathLst>
                <a:path w="2080" h="2238" extrusionOk="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85"/>
            <p:cNvSpPr/>
            <p:nvPr/>
          </p:nvSpPr>
          <p:spPr>
            <a:xfrm>
              <a:off x="-51370950" y="3354075"/>
              <a:ext cx="18925" cy="64625"/>
            </a:xfrm>
            <a:custGeom>
              <a:avLst/>
              <a:gdLst/>
              <a:ahLst/>
              <a:cxnLst/>
              <a:rect l="l" t="t" r="r" b="b"/>
              <a:pathLst>
                <a:path w="757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2" name="Google Shape;8482;p85"/>
          <p:cNvGrpSpPr/>
          <p:nvPr/>
        </p:nvGrpSpPr>
        <p:grpSpPr>
          <a:xfrm>
            <a:off x="6628676" y="1533418"/>
            <a:ext cx="365188" cy="357226"/>
            <a:chOff x="-56396775" y="3199700"/>
            <a:chExt cx="324525" cy="317450"/>
          </a:xfrm>
        </p:grpSpPr>
        <p:sp>
          <p:nvSpPr>
            <p:cNvPr id="8483" name="Google Shape;8483;p85"/>
            <p:cNvSpPr/>
            <p:nvPr/>
          </p:nvSpPr>
          <p:spPr>
            <a:xfrm>
              <a:off x="-563747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85"/>
            <p:cNvSpPr/>
            <p:nvPr/>
          </p:nvSpPr>
          <p:spPr>
            <a:xfrm>
              <a:off x="-56333775" y="3199700"/>
              <a:ext cx="198500" cy="73275"/>
            </a:xfrm>
            <a:custGeom>
              <a:avLst/>
              <a:gdLst/>
              <a:ahLst/>
              <a:cxnLst/>
              <a:rect l="l" t="t" r="r" b="b"/>
              <a:pathLst>
                <a:path w="7940" h="2931" extrusionOk="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85"/>
            <p:cNvSpPr/>
            <p:nvPr/>
          </p:nvSpPr>
          <p:spPr>
            <a:xfrm>
              <a:off x="-56396775" y="3273325"/>
              <a:ext cx="324525" cy="58725"/>
            </a:xfrm>
            <a:custGeom>
              <a:avLst/>
              <a:gdLst/>
              <a:ahLst/>
              <a:cxnLst/>
              <a:rect l="l" t="t" r="r" b="b"/>
              <a:pathLst>
                <a:path w="12981" h="2349" extrusionOk="0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85"/>
            <p:cNvSpPr/>
            <p:nvPr/>
          </p:nvSpPr>
          <p:spPr>
            <a:xfrm>
              <a:off x="-56336925" y="3346200"/>
              <a:ext cx="204800" cy="78800"/>
            </a:xfrm>
            <a:custGeom>
              <a:avLst/>
              <a:gdLst/>
              <a:ahLst/>
              <a:cxnLst/>
              <a:rect l="l" t="t" r="r" b="b"/>
              <a:pathLst>
                <a:path w="8192" h="3152" extrusionOk="0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85"/>
            <p:cNvSpPr/>
            <p:nvPr/>
          </p:nvSpPr>
          <p:spPr>
            <a:xfrm>
              <a:off x="-56332200" y="3406850"/>
              <a:ext cx="193775" cy="110300"/>
            </a:xfrm>
            <a:custGeom>
              <a:avLst/>
              <a:gdLst/>
              <a:ahLst/>
              <a:cxnLst/>
              <a:rect l="l" t="t" r="r" b="b"/>
              <a:pathLst>
                <a:path w="7751" h="4412" extrusionOk="0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85"/>
            <p:cNvSpPr/>
            <p:nvPr/>
          </p:nvSpPr>
          <p:spPr>
            <a:xfrm>
              <a:off x="-56113225" y="3354075"/>
              <a:ext cx="18125" cy="64625"/>
            </a:xfrm>
            <a:custGeom>
              <a:avLst/>
              <a:gdLst/>
              <a:ahLst/>
              <a:cxnLst/>
              <a:rect l="l" t="t" r="r" b="b"/>
              <a:pathLst>
                <a:path w="725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9" name="Google Shape;8489;p85"/>
          <p:cNvGrpSpPr/>
          <p:nvPr/>
        </p:nvGrpSpPr>
        <p:grpSpPr>
          <a:xfrm>
            <a:off x="6631771" y="1999353"/>
            <a:ext cx="358999" cy="335958"/>
            <a:chOff x="-56394425" y="3600600"/>
            <a:chExt cx="319025" cy="298550"/>
          </a:xfrm>
        </p:grpSpPr>
        <p:sp>
          <p:nvSpPr>
            <p:cNvPr id="8490" name="Google Shape;8490;p85"/>
            <p:cNvSpPr/>
            <p:nvPr/>
          </p:nvSpPr>
          <p:spPr>
            <a:xfrm>
              <a:off x="-56272325" y="386130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85"/>
            <p:cNvSpPr/>
            <p:nvPr/>
          </p:nvSpPr>
          <p:spPr>
            <a:xfrm>
              <a:off x="-56297550" y="3600600"/>
              <a:ext cx="126050" cy="71700"/>
            </a:xfrm>
            <a:custGeom>
              <a:avLst/>
              <a:gdLst/>
              <a:ahLst/>
              <a:cxnLst/>
              <a:rect l="l" t="t" r="r" b="b"/>
              <a:pathLst>
                <a:path w="5042" h="2868" extrusionOk="0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85"/>
            <p:cNvSpPr/>
            <p:nvPr/>
          </p:nvSpPr>
          <p:spPr>
            <a:xfrm>
              <a:off x="-56394425" y="3635275"/>
              <a:ext cx="319025" cy="233925"/>
            </a:xfrm>
            <a:custGeom>
              <a:avLst/>
              <a:gdLst/>
              <a:ahLst/>
              <a:cxnLst/>
              <a:rect l="l" t="t" r="r" b="b"/>
              <a:pathLst>
                <a:path w="12761" h="9357" extrusionOk="0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3" name="Google Shape;8493;p85"/>
          <p:cNvGrpSpPr/>
          <p:nvPr/>
        </p:nvGrpSpPr>
        <p:grpSpPr>
          <a:xfrm>
            <a:off x="6662538" y="2430117"/>
            <a:ext cx="327068" cy="357198"/>
            <a:chOff x="-56379450" y="3983400"/>
            <a:chExt cx="290650" cy="317425"/>
          </a:xfrm>
        </p:grpSpPr>
        <p:sp>
          <p:nvSpPr>
            <p:cNvPr id="8494" name="Google Shape;8494;p85"/>
            <p:cNvSpPr/>
            <p:nvPr/>
          </p:nvSpPr>
          <p:spPr>
            <a:xfrm>
              <a:off x="-56330625" y="3983400"/>
              <a:ext cx="241825" cy="111075"/>
            </a:xfrm>
            <a:custGeom>
              <a:avLst/>
              <a:gdLst/>
              <a:ahLst/>
              <a:cxnLst/>
              <a:rect l="l" t="t" r="r" b="b"/>
              <a:pathLst>
                <a:path w="9673" h="4443" extrusionOk="0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85"/>
            <p:cNvSpPr/>
            <p:nvPr/>
          </p:nvSpPr>
          <p:spPr>
            <a:xfrm>
              <a:off x="-56350300" y="4058225"/>
              <a:ext cx="186675" cy="55150"/>
            </a:xfrm>
            <a:custGeom>
              <a:avLst/>
              <a:gdLst/>
              <a:ahLst/>
              <a:cxnLst/>
              <a:rect l="l" t="t" r="r" b="b"/>
              <a:pathLst>
                <a:path w="7467" h="2206" extrusionOk="0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85"/>
            <p:cNvSpPr/>
            <p:nvPr/>
          </p:nvSpPr>
          <p:spPr>
            <a:xfrm>
              <a:off x="-56245550" y="4168275"/>
              <a:ext cx="78000" cy="26600"/>
            </a:xfrm>
            <a:custGeom>
              <a:avLst/>
              <a:gdLst/>
              <a:ahLst/>
              <a:cxnLst/>
              <a:rect l="l" t="t" r="r" b="b"/>
              <a:pathLst>
                <a:path w="3120" h="1064" extrusionOk="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85"/>
            <p:cNvSpPr/>
            <p:nvPr/>
          </p:nvSpPr>
          <p:spPr>
            <a:xfrm>
              <a:off x="-56359750" y="4112550"/>
              <a:ext cx="204800" cy="53100"/>
            </a:xfrm>
            <a:custGeom>
              <a:avLst/>
              <a:gdLst/>
              <a:ahLst/>
              <a:cxnLst/>
              <a:rect l="l" t="t" r="r" b="b"/>
              <a:pathLst>
                <a:path w="8192" h="2124" extrusionOk="0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85"/>
            <p:cNvSpPr/>
            <p:nvPr/>
          </p:nvSpPr>
          <p:spPr>
            <a:xfrm>
              <a:off x="-56345575" y="4169000"/>
              <a:ext cx="77200" cy="26325"/>
            </a:xfrm>
            <a:custGeom>
              <a:avLst/>
              <a:gdLst/>
              <a:ahLst/>
              <a:cxnLst/>
              <a:rect l="l" t="t" r="r" b="b"/>
              <a:pathLst>
                <a:path w="3088" h="1053" extrusionOk="0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85"/>
            <p:cNvSpPr/>
            <p:nvPr/>
          </p:nvSpPr>
          <p:spPr>
            <a:xfrm>
              <a:off x="-56379450" y="4180300"/>
              <a:ext cx="242600" cy="120525"/>
            </a:xfrm>
            <a:custGeom>
              <a:avLst/>
              <a:gdLst/>
              <a:ahLst/>
              <a:cxnLst/>
              <a:rect l="l" t="t" r="r" b="b"/>
              <a:pathLst>
                <a:path w="9704" h="4821" extrusionOk="0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85"/>
            <p:cNvSpPr/>
            <p:nvPr/>
          </p:nvSpPr>
          <p:spPr>
            <a:xfrm>
              <a:off x="-56181750" y="40393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85"/>
            <p:cNvSpPr/>
            <p:nvPr/>
          </p:nvSpPr>
          <p:spPr>
            <a:xfrm>
              <a:off x="-56332200" y="4039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2" name="Google Shape;8502;p85"/>
          <p:cNvGrpSpPr/>
          <p:nvPr/>
        </p:nvGrpSpPr>
        <p:grpSpPr>
          <a:xfrm>
            <a:off x="5326242" y="2894264"/>
            <a:ext cx="316434" cy="358971"/>
            <a:chOff x="-54401725" y="3198925"/>
            <a:chExt cx="281200" cy="319000"/>
          </a:xfrm>
        </p:grpSpPr>
        <p:sp>
          <p:nvSpPr>
            <p:cNvPr id="8503" name="Google Shape;8503;p85"/>
            <p:cNvSpPr/>
            <p:nvPr/>
          </p:nvSpPr>
          <p:spPr>
            <a:xfrm>
              <a:off x="-54159150" y="3465925"/>
              <a:ext cx="38625" cy="52000"/>
            </a:xfrm>
            <a:custGeom>
              <a:avLst/>
              <a:gdLst/>
              <a:ahLst/>
              <a:cxnLst/>
              <a:rect l="l" t="t" r="r" b="b"/>
              <a:pathLst>
                <a:path w="1545" h="2080" extrusionOk="0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85"/>
            <p:cNvSpPr/>
            <p:nvPr/>
          </p:nvSpPr>
          <p:spPr>
            <a:xfrm>
              <a:off x="-54401725" y="3465925"/>
              <a:ext cx="38600" cy="52000"/>
            </a:xfrm>
            <a:custGeom>
              <a:avLst/>
              <a:gdLst/>
              <a:ahLst/>
              <a:cxnLst/>
              <a:rect l="l" t="t" r="r" b="b"/>
              <a:pathLst>
                <a:path w="1544" h="2080" extrusionOk="0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85"/>
            <p:cNvSpPr/>
            <p:nvPr/>
          </p:nvSpPr>
          <p:spPr>
            <a:xfrm>
              <a:off x="-54176475" y="3224125"/>
              <a:ext cx="17350" cy="61450"/>
            </a:xfrm>
            <a:custGeom>
              <a:avLst/>
              <a:gdLst/>
              <a:ahLst/>
              <a:cxnLst/>
              <a:rect l="l" t="t" r="r" b="b"/>
              <a:pathLst>
                <a:path w="694" h="2458" extrusionOk="0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85"/>
            <p:cNvSpPr/>
            <p:nvPr/>
          </p:nvSpPr>
          <p:spPr>
            <a:xfrm>
              <a:off x="-54385975" y="3198925"/>
              <a:ext cx="198500" cy="74850"/>
            </a:xfrm>
            <a:custGeom>
              <a:avLst/>
              <a:gdLst/>
              <a:ahLst/>
              <a:cxnLst/>
              <a:rect l="l" t="t" r="r" b="b"/>
              <a:pathLst>
                <a:path w="7940" h="2994" extrusionOk="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85"/>
            <p:cNvSpPr/>
            <p:nvPr/>
          </p:nvSpPr>
          <p:spPr>
            <a:xfrm>
              <a:off x="-544009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85"/>
            <p:cNvSpPr/>
            <p:nvPr/>
          </p:nvSpPr>
          <p:spPr>
            <a:xfrm>
              <a:off x="-54401725" y="3292650"/>
              <a:ext cx="128400" cy="74850"/>
            </a:xfrm>
            <a:custGeom>
              <a:avLst/>
              <a:gdLst/>
              <a:ahLst/>
              <a:cxnLst/>
              <a:rect l="l" t="t" r="r" b="b"/>
              <a:pathLst>
                <a:path w="5136" h="2994" extrusionOk="0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85"/>
            <p:cNvSpPr/>
            <p:nvPr/>
          </p:nvSpPr>
          <p:spPr>
            <a:xfrm>
              <a:off x="-54250500" y="3266650"/>
              <a:ext cx="128400" cy="99275"/>
            </a:xfrm>
            <a:custGeom>
              <a:avLst/>
              <a:gdLst/>
              <a:ahLst/>
              <a:cxnLst/>
              <a:rect l="l" t="t" r="r" b="b"/>
              <a:pathLst>
                <a:path w="5136" h="3971" extrusionOk="0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85"/>
            <p:cNvSpPr/>
            <p:nvPr/>
          </p:nvSpPr>
          <p:spPr>
            <a:xfrm>
              <a:off x="-541591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85"/>
            <p:cNvSpPr/>
            <p:nvPr/>
          </p:nvSpPr>
          <p:spPr>
            <a:xfrm>
              <a:off x="-54345025" y="3309975"/>
              <a:ext cx="167000" cy="207175"/>
            </a:xfrm>
            <a:custGeom>
              <a:avLst/>
              <a:gdLst/>
              <a:ahLst/>
              <a:cxnLst/>
              <a:rect l="l" t="t" r="r" b="b"/>
              <a:pathLst>
                <a:path w="6680" h="8287" extrusionOk="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85"/>
            <p:cNvSpPr/>
            <p:nvPr/>
          </p:nvSpPr>
          <p:spPr>
            <a:xfrm>
              <a:off x="-54401725" y="3424175"/>
              <a:ext cx="37825" cy="40975"/>
            </a:xfrm>
            <a:custGeom>
              <a:avLst/>
              <a:gdLst/>
              <a:ahLst/>
              <a:cxnLst/>
              <a:rect l="l" t="t" r="r" b="b"/>
              <a:pathLst>
                <a:path w="1513" h="1639" extrusionOk="0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85"/>
            <p:cNvSpPr/>
            <p:nvPr/>
          </p:nvSpPr>
          <p:spPr>
            <a:xfrm>
              <a:off x="-54159150" y="3424175"/>
              <a:ext cx="37050" cy="40975"/>
            </a:xfrm>
            <a:custGeom>
              <a:avLst/>
              <a:gdLst/>
              <a:ahLst/>
              <a:cxnLst/>
              <a:rect l="l" t="t" r="r" b="b"/>
              <a:pathLst>
                <a:path w="1482" h="1639" extrusionOk="0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4" name="Google Shape;8514;p85"/>
          <p:cNvGrpSpPr/>
          <p:nvPr/>
        </p:nvGrpSpPr>
        <p:grpSpPr>
          <a:xfrm>
            <a:off x="5327128" y="3364365"/>
            <a:ext cx="314662" cy="358099"/>
            <a:chOff x="-54401725" y="3590375"/>
            <a:chExt cx="279625" cy="318225"/>
          </a:xfrm>
        </p:grpSpPr>
        <p:sp>
          <p:nvSpPr>
            <p:cNvPr id="8515" name="Google Shape;8515;p85"/>
            <p:cNvSpPr/>
            <p:nvPr/>
          </p:nvSpPr>
          <p:spPr>
            <a:xfrm>
              <a:off x="-54194575" y="3721900"/>
              <a:ext cx="35450" cy="19725"/>
            </a:xfrm>
            <a:custGeom>
              <a:avLst/>
              <a:gdLst/>
              <a:ahLst/>
              <a:cxnLst/>
              <a:rect l="l" t="t" r="r" b="b"/>
              <a:pathLst>
                <a:path w="1418" h="789" extrusionOk="0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85"/>
            <p:cNvSpPr/>
            <p:nvPr/>
          </p:nvSpPr>
          <p:spPr>
            <a:xfrm>
              <a:off x="-54380450" y="3590375"/>
              <a:ext cx="237075" cy="112650"/>
            </a:xfrm>
            <a:custGeom>
              <a:avLst/>
              <a:gdLst/>
              <a:ahLst/>
              <a:cxnLst/>
              <a:rect l="l" t="t" r="r" b="b"/>
              <a:pathLst>
                <a:path w="9483" h="4506" extrusionOk="0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85"/>
            <p:cNvSpPr/>
            <p:nvPr/>
          </p:nvSpPr>
          <p:spPr>
            <a:xfrm>
              <a:off x="-54363925" y="3721900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85"/>
            <p:cNvSpPr/>
            <p:nvPr/>
          </p:nvSpPr>
          <p:spPr>
            <a:xfrm>
              <a:off x="-54363925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85"/>
            <p:cNvSpPr/>
            <p:nvPr/>
          </p:nvSpPr>
          <p:spPr>
            <a:xfrm>
              <a:off x="-54401725" y="37471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85"/>
            <p:cNvSpPr/>
            <p:nvPr/>
          </p:nvSpPr>
          <p:spPr>
            <a:xfrm>
              <a:off x="-54140225" y="374632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1" name="Google Shape;8521;p85"/>
          <p:cNvGrpSpPr/>
          <p:nvPr/>
        </p:nvGrpSpPr>
        <p:grpSpPr>
          <a:xfrm>
            <a:off x="5324920" y="3827938"/>
            <a:ext cx="319079" cy="358099"/>
            <a:chOff x="-54403300" y="3982600"/>
            <a:chExt cx="283550" cy="318225"/>
          </a:xfrm>
        </p:grpSpPr>
        <p:sp>
          <p:nvSpPr>
            <p:cNvPr id="8522" name="Google Shape;8522;p85"/>
            <p:cNvSpPr/>
            <p:nvPr/>
          </p:nvSpPr>
          <p:spPr>
            <a:xfrm>
              <a:off x="-54273350" y="403695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85"/>
            <p:cNvSpPr/>
            <p:nvPr/>
          </p:nvSpPr>
          <p:spPr>
            <a:xfrm>
              <a:off x="-54383600" y="3982600"/>
              <a:ext cx="241800" cy="130775"/>
            </a:xfrm>
            <a:custGeom>
              <a:avLst/>
              <a:gdLst/>
              <a:ahLst/>
              <a:cxnLst/>
              <a:rect l="l" t="t" r="r" b="b"/>
              <a:pathLst>
                <a:path w="9672" h="5231" extrusionOk="0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85"/>
            <p:cNvSpPr/>
            <p:nvPr/>
          </p:nvSpPr>
          <p:spPr>
            <a:xfrm>
              <a:off x="-54403300" y="4122000"/>
              <a:ext cx="58300" cy="140225"/>
            </a:xfrm>
            <a:custGeom>
              <a:avLst/>
              <a:gdLst/>
              <a:ahLst/>
              <a:cxnLst/>
              <a:rect l="l" t="t" r="r" b="b"/>
              <a:pathLst>
                <a:path w="2332" h="5609" extrusionOk="0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85"/>
            <p:cNvSpPr/>
            <p:nvPr/>
          </p:nvSpPr>
          <p:spPr>
            <a:xfrm>
              <a:off x="-54346600" y="4132250"/>
              <a:ext cx="167800" cy="168575"/>
            </a:xfrm>
            <a:custGeom>
              <a:avLst/>
              <a:gdLst/>
              <a:ahLst/>
              <a:cxnLst/>
              <a:rect l="l" t="t" r="r" b="b"/>
              <a:pathLst>
                <a:path w="6712" h="6743" extrusionOk="0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85"/>
            <p:cNvSpPr/>
            <p:nvPr/>
          </p:nvSpPr>
          <p:spPr>
            <a:xfrm>
              <a:off x="-54177250" y="4122000"/>
              <a:ext cx="57500" cy="141025"/>
            </a:xfrm>
            <a:custGeom>
              <a:avLst/>
              <a:gdLst/>
              <a:ahLst/>
              <a:cxnLst/>
              <a:rect l="l" t="t" r="r" b="b"/>
              <a:pathLst>
                <a:path w="2300" h="5641" extrusionOk="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7" name="Google Shape;8527;p85"/>
          <p:cNvGrpSpPr/>
          <p:nvPr/>
        </p:nvGrpSpPr>
        <p:grpSpPr>
          <a:xfrm>
            <a:off x="7512313" y="2889172"/>
            <a:ext cx="356298" cy="356973"/>
            <a:chOff x="-52458650" y="3194400"/>
            <a:chExt cx="316625" cy="317225"/>
          </a:xfrm>
        </p:grpSpPr>
        <p:sp>
          <p:nvSpPr>
            <p:cNvPr id="8528" name="Google Shape;8528;p85"/>
            <p:cNvSpPr/>
            <p:nvPr/>
          </p:nvSpPr>
          <p:spPr>
            <a:xfrm>
              <a:off x="-52458650" y="3194400"/>
              <a:ext cx="316625" cy="166000"/>
            </a:xfrm>
            <a:custGeom>
              <a:avLst/>
              <a:gdLst/>
              <a:ahLst/>
              <a:cxnLst/>
              <a:rect l="l" t="t" r="r" b="b"/>
              <a:pathLst>
                <a:path w="12665" h="6640" extrusionOk="0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85"/>
            <p:cNvSpPr/>
            <p:nvPr/>
          </p:nvSpPr>
          <p:spPr>
            <a:xfrm>
              <a:off x="-52379100" y="3287125"/>
              <a:ext cx="156750" cy="18925"/>
            </a:xfrm>
            <a:custGeom>
              <a:avLst/>
              <a:gdLst/>
              <a:ahLst/>
              <a:cxnLst/>
              <a:rect l="l" t="t" r="r" b="b"/>
              <a:pathLst>
                <a:path w="6270" h="757" extrusionOk="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85"/>
            <p:cNvSpPr/>
            <p:nvPr/>
          </p:nvSpPr>
          <p:spPr>
            <a:xfrm>
              <a:off x="-52383825" y="3361950"/>
              <a:ext cx="55150" cy="37050"/>
            </a:xfrm>
            <a:custGeom>
              <a:avLst/>
              <a:gdLst/>
              <a:ahLst/>
              <a:cxnLst/>
              <a:rect l="l" t="t" r="r" b="b"/>
              <a:pathLst>
                <a:path w="2206" h="1482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85"/>
            <p:cNvSpPr/>
            <p:nvPr/>
          </p:nvSpPr>
          <p:spPr>
            <a:xfrm>
              <a:off x="-52401950" y="3380075"/>
              <a:ext cx="204800" cy="131550"/>
            </a:xfrm>
            <a:custGeom>
              <a:avLst/>
              <a:gdLst/>
              <a:ahLst/>
              <a:cxnLst/>
              <a:rect l="l" t="t" r="r" b="b"/>
              <a:pathLst>
                <a:path w="8192" h="5262" extrusionOk="0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85"/>
            <p:cNvSpPr/>
            <p:nvPr/>
          </p:nvSpPr>
          <p:spPr>
            <a:xfrm>
              <a:off x="-52272000" y="3361950"/>
              <a:ext cx="55175" cy="37050"/>
            </a:xfrm>
            <a:custGeom>
              <a:avLst/>
              <a:gdLst/>
              <a:ahLst/>
              <a:cxnLst/>
              <a:rect l="l" t="t" r="r" b="b"/>
              <a:pathLst>
                <a:path w="2207" h="1482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85"/>
            <p:cNvSpPr/>
            <p:nvPr/>
          </p:nvSpPr>
          <p:spPr>
            <a:xfrm>
              <a:off x="-52402750" y="3324950"/>
              <a:ext cx="204825" cy="46475"/>
            </a:xfrm>
            <a:custGeom>
              <a:avLst/>
              <a:gdLst/>
              <a:ahLst/>
              <a:cxnLst/>
              <a:rect l="l" t="t" r="r" b="b"/>
              <a:pathLst>
                <a:path w="8193" h="1859" extrusionOk="0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85"/>
            <p:cNvSpPr/>
            <p:nvPr/>
          </p:nvSpPr>
          <p:spPr>
            <a:xfrm>
              <a:off x="-52440550" y="33493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85"/>
            <p:cNvSpPr/>
            <p:nvPr/>
          </p:nvSpPr>
          <p:spPr>
            <a:xfrm>
              <a:off x="-52179050" y="33485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6" name="Google Shape;8536;p85"/>
          <p:cNvGrpSpPr/>
          <p:nvPr/>
        </p:nvGrpSpPr>
        <p:grpSpPr>
          <a:xfrm>
            <a:off x="7521611" y="3358148"/>
            <a:ext cx="337703" cy="357845"/>
            <a:chOff x="-52450000" y="3584850"/>
            <a:chExt cx="300100" cy="318000"/>
          </a:xfrm>
        </p:grpSpPr>
        <p:sp>
          <p:nvSpPr>
            <p:cNvPr id="8537" name="Google Shape;8537;p85"/>
            <p:cNvSpPr/>
            <p:nvPr/>
          </p:nvSpPr>
          <p:spPr>
            <a:xfrm>
              <a:off x="-52206625" y="360140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85"/>
            <p:cNvSpPr/>
            <p:nvPr/>
          </p:nvSpPr>
          <p:spPr>
            <a:xfrm>
              <a:off x="-52271200" y="3601700"/>
              <a:ext cx="29950" cy="11525"/>
            </a:xfrm>
            <a:custGeom>
              <a:avLst/>
              <a:gdLst/>
              <a:ahLst/>
              <a:cxnLst/>
              <a:rect l="l" t="t" r="r" b="b"/>
              <a:pathLst>
                <a:path w="1198" h="461" extrusionOk="0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85"/>
            <p:cNvSpPr/>
            <p:nvPr/>
          </p:nvSpPr>
          <p:spPr>
            <a:xfrm>
              <a:off x="-52225525" y="3584850"/>
              <a:ext cx="30750" cy="44925"/>
            </a:xfrm>
            <a:custGeom>
              <a:avLst/>
              <a:gdLst/>
              <a:ahLst/>
              <a:cxnLst/>
              <a:rect l="l" t="t" r="r" b="b"/>
              <a:pathLst>
                <a:path w="1230" h="1797" extrusionOk="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85"/>
            <p:cNvSpPr/>
            <p:nvPr/>
          </p:nvSpPr>
          <p:spPr>
            <a:xfrm>
              <a:off x="-52412200" y="3694325"/>
              <a:ext cx="205600" cy="208525"/>
            </a:xfrm>
            <a:custGeom>
              <a:avLst/>
              <a:gdLst/>
              <a:ahLst/>
              <a:cxnLst/>
              <a:rect l="l" t="t" r="r" b="b"/>
              <a:pathLst>
                <a:path w="8224" h="8341" extrusionOk="0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85"/>
            <p:cNvSpPr/>
            <p:nvPr/>
          </p:nvSpPr>
          <p:spPr>
            <a:xfrm>
              <a:off x="-52430300" y="3619500"/>
              <a:ext cx="219775" cy="92975"/>
            </a:xfrm>
            <a:custGeom>
              <a:avLst/>
              <a:gdLst/>
              <a:ahLst/>
              <a:cxnLst/>
              <a:rect l="l" t="t" r="r" b="b"/>
              <a:pathLst>
                <a:path w="8791" h="3719" extrusionOk="0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85"/>
            <p:cNvSpPr/>
            <p:nvPr/>
          </p:nvSpPr>
          <p:spPr>
            <a:xfrm>
              <a:off x="-52192450" y="3666775"/>
              <a:ext cx="42550" cy="120525"/>
            </a:xfrm>
            <a:custGeom>
              <a:avLst/>
              <a:gdLst/>
              <a:ahLst/>
              <a:cxnLst/>
              <a:rect l="l" t="t" r="r" b="b"/>
              <a:pathLst>
                <a:path w="1702" h="4821" extrusionOk="0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85"/>
            <p:cNvSpPr/>
            <p:nvPr/>
          </p:nvSpPr>
          <p:spPr>
            <a:xfrm>
              <a:off x="-524500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4" name="Google Shape;8544;p85"/>
          <p:cNvGrpSpPr/>
          <p:nvPr/>
        </p:nvGrpSpPr>
        <p:grpSpPr>
          <a:xfrm>
            <a:off x="7533131" y="3822621"/>
            <a:ext cx="314662" cy="357226"/>
            <a:chOff x="-52440550" y="3977875"/>
            <a:chExt cx="279625" cy="317450"/>
          </a:xfrm>
        </p:grpSpPr>
        <p:sp>
          <p:nvSpPr>
            <p:cNvPr id="8545" name="Google Shape;8545;p85"/>
            <p:cNvSpPr/>
            <p:nvPr/>
          </p:nvSpPr>
          <p:spPr>
            <a:xfrm>
              <a:off x="-52403525" y="4052700"/>
              <a:ext cx="76425" cy="18150"/>
            </a:xfrm>
            <a:custGeom>
              <a:avLst/>
              <a:gdLst/>
              <a:ahLst/>
              <a:cxnLst/>
              <a:rect l="l" t="t" r="r" b="b"/>
              <a:pathLst>
                <a:path w="3057" h="726" extrusionOk="0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85"/>
            <p:cNvSpPr/>
            <p:nvPr/>
          </p:nvSpPr>
          <p:spPr>
            <a:xfrm>
              <a:off x="-52357850" y="4088925"/>
              <a:ext cx="168575" cy="33075"/>
            </a:xfrm>
            <a:custGeom>
              <a:avLst/>
              <a:gdLst/>
              <a:ahLst/>
              <a:cxnLst/>
              <a:rect l="l" t="t" r="r" b="b"/>
              <a:pathLst>
                <a:path w="6743" h="1323" extrusionOk="0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85"/>
            <p:cNvSpPr/>
            <p:nvPr/>
          </p:nvSpPr>
          <p:spPr>
            <a:xfrm>
              <a:off x="-52309000" y="40519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85"/>
            <p:cNvSpPr/>
            <p:nvPr/>
          </p:nvSpPr>
          <p:spPr>
            <a:xfrm>
              <a:off x="-52402750" y="3977875"/>
              <a:ext cx="204825" cy="55950"/>
            </a:xfrm>
            <a:custGeom>
              <a:avLst/>
              <a:gdLst/>
              <a:ahLst/>
              <a:cxnLst/>
              <a:rect l="l" t="t" r="r" b="b"/>
              <a:pathLst>
                <a:path w="8193" h="2238" extrusionOk="0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85"/>
            <p:cNvSpPr/>
            <p:nvPr/>
          </p:nvSpPr>
          <p:spPr>
            <a:xfrm>
              <a:off x="-52275150" y="4052700"/>
              <a:ext cx="77225" cy="17350"/>
            </a:xfrm>
            <a:custGeom>
              <a:avLst/>
              <a:gdLst/>
              <a:ahLst/>
              <a:cxnLst/>
              <a:rect l="l" t="t" r="r" b="b"/>
              <a:pathLst>
                <a:path w="3089" h="694" extrusionOk="0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85"/>
            <p:cNvSpPr/>
            <p:nvPr/>
          </p:nvSpPr>
          <p:spPr>
            <a:xfrm>
              <a:off x="-52403525" y="4089725"/>
              <a:ext cx="204800" cy="205600"/>
            </a:xfrm>
            <a:custGeom>
              <a:avLst/>
              <a:gdLst/>
              <a:ahLst/>
              <a:cxnLst/>
              <a:rect l="l" t="t" r="r" b="b"/>
              <a:pathLst>
                <a:path w="8192" h="8224" extrusionOk="0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85"/>
            <p:cNvSpPr/>
            <p:nvPr/>
          </p:nvSpPr>
          <p:spPr>
            <a:xfrm>
              <a:off x="-52179050" y="4132250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85"/>
            <p:cNvSpPr/>
            <p:nvPr/>
          </p:nvSpPr>
          <p:spPr>
            <a:xfrm>
              <a:off x="-5244055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3" name="Google Shape;8553;p85"/>
          <p:cNvGrpSpPr/>
          <p:nvPr/>
        </p:nvGrpSpPr>
        <p:grpSpPr>
          <a:xfrm>
            <a:off x="6645066" y="4278827"/>
            <a:ext cx="314662" cy="358999"/>
            <a:chOff x="-51623775" y="3584850"/>
            <a:chExt cx="279625" cy="319025"/>
          </a:xfrm>
        </p:grpSpPr>
        <p:sp>
          <p:nvSpPr>
            <p:cNvPr id="8554" name="Google Shape;8554;p85"/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85"/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85"/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85"/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85"/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85"/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85"/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85"/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85"/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7" name="Google Shape;8567;p86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Creative Process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8" name="Google Shape;8568;p86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Performing Arts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69" name="Google Shape;8569;p86"/>
          <p:cNvGrpSpPr/>
          <p:nvPr/>
        </p:nvGrpSpPr>
        <p:grpSpPr>
          <a:xfrm>
            <a:off x="885675" y="1539249"/>
            <a:ext cx="276003" cy="357300"/>
            <a:chOff x="-50469125" y="3183175"/>
            <a:chExt cx="233150" cy="301825"/>
          </a:xfrm>
        </p:grpSpPr>
        <p:sp>
          <p:nvSpPr>
            <p:cNvPr id="8570" name="Google Shape;8570;p86"/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86"/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86"/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3" name="Google Shape;8573;p86"/>
          <p:cNvGrpSpPr/>
          <p:nvPr/>
        </p:nvGrpSpPr>
        <p:grpSpPr>
          <a:xfrm>
            <a:off x="845574" y="1974651"/>
            <a:ext cx="356205" cy="355288"/>
            <a:chOff x="-50504575" y="3550975"/>
            <a:chExt cx="300900" cy="300125"/>
          </a:xfrm>
        </p:grpSpPr>
        <p:sp>
          <p:nvSpPr>
            <p:cNvPr id="8574" name="Google Shape;8574;p86"/>
            <p:cNvSpPr/>
            <p:nvPr/>
          </p:nvSpPr>
          <p:spPr>
            <a:xfrm>
              <a:off x="-50504575" y="3550975"/>
              <a:ext cx="300900" cy="176475"/>
            </a:xfrm>
            <a:custGeom>
              <a:avLst/>
              <a:gdLst/>
              <a:ahLst/>
              <a:cxnLst/>
              <a:rect l="l" t="t" r="r" b="b"/>
              <a:pathLst>
                <a:path w="12036" h="7059" extrusionOk="0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86"/>
            <p:cNvSpPr/>
            <p:nvPr/>
          </p:nvSpPr>
          <p:spPr>
            <a:xfrm>
              <a:off x="-50432100" y="3622650"/>
              <a:ext cx="157550" cy="175675"/>
            </a:xfrm>
            <a:custGeom>
              <a:avLst/>
              <a:gdLst/>
              <a:ahLst/>
              <a:cxnLst/>
              <a:rect l="l" t="t" r="r" b="b"/>
              <a:pathLst>
                <a:path w="6302" h="7027" extrusionOk="0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86"/>
            <p:cNvSpPr/>
            <p:nvPr/>
          </p:nvSpPr>
          <p:spPr>
            <a:xfrm>
              <a:off x="-50414775" y="3815625"/>
              <a:ext cx="122900" cy="35475"/>
            </a:xfrm>
            <a:custGeom>
              <a:avLst/>
              <a:gdLst/>
              <a:ahLst/>
              <a:cxnLst/>
              <a:rect l="l" t="t" r="r" b="b"/>
              <a:pathLst>
                <a:path w="4916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86"/>
            <p:cNvSpPr/>
            <p:nvPr/>
          </p:nvSpPr>
          <p:spPr>
            <a:xfrm>
              <a:off x="-50362000" y="3727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8" name="Google Shape;8578;p86"/>
          <p:cNvGrpSpPr/>
          <p:nvPr/>
        </p:nvGrpSpPr>
        <p:grpSpPr>
          <a:xfrm>
            <a:off x="845574" y="2412893"/>
            <a:ext cx="356205" cy="354341"/>
            <a:chOff x="-50503000" y="3921175"/>
            <a:chExt cx="300900" cy="299325"/>
          </a:xfrm>
        </p:grpSpPr>
        <p:sp>
          <p:nvSpPr>
            <p:cNvPr id="8579" name="Google Shape;8579;p86"/>
            <p:cNvSpPr/>
            <p:nvPr/>
          </p:nvSpPr>
          <p:spPr>
            <a:xfrm>
              <a:off x="-50432900" y="3921175"/>
              <a:ext cx="177250" cy="53575"/>
            </a:xfrm>
            <a:custGeom>
              <a:avLst/>
              <a:gdLst/>
              <a:ahLst/>
              <a:cxnLst/>
              <a:rect l="l" t="t" r="r" b="b"/>
              <a:pathLst>
                <a:path w="7090" h="2143" extrusionOk="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86"/>
            <p:cNvSpPr/>
            <p:nvPr/>
          </p:nvSpPr>
          <p:spPr>
            <a:xfrm>
              <a:off x="-50503000" y="39211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86"/>
            <p:cNvSpPr/>
            <p:nvPr/>
          </p:nvSpPr>
          <p:spPr>
            <a:xfrm>
              <a:off x="-50237550" y="3921175"/>
              <a:ext cx="35450" cy="53575"/>
            </a:xfrm>
            <a:custGeom>
              <a:avLst/>
              <a:gdLst/>
              <a:ahLst/>
              <a:cxnLst/>
              <a:rect l="l" t="t" r="r" b="b"/>
              <a:pathLst>
                <a:path w="141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86"/>
            <p:cNvSpPr/>
            <p:nvPr/>
          </p:nvSpPr>
          <p:spPr>
            <a:xfrm>
              <a:off x="-50414775" y="4045625"/>
              <a:ext cx="159125" cy="122875"/>
            </a:xfrm>
            <a:custGeom>
              <a:avLst/>
              <a:gdLst/>
              <a:ahLst/>
              <a:cxnLst/>
              <a:rect l="l" t="t" r="r" b="b"/>
              <a:pathLst>
                <a:path w="6365" h="4915" extrusionOk="0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86"/>
            <p:cNvSpPr/>
            <p:nvPr/>
          </p:nvSpPr>
          <p:spPr>
            <a:xfrm>
              <a:off x="-50503000" y="3992050"/>
              <a:ext cx="300900" cy="228450"/>
            </a:xfrm>
            <a:custGeom>
              <a:avLst/>
              <a:gdLst/>
              <a:ahLst/>
              <a:cxnLst/>
              <a:rect l="l" t="t" r="r" b="b"/>
              <a:pathLst>
                <a:path w="12036" h="9138" extrusionOk="0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4" name="Google Shape;8584;p86"/>
          <p:cNvGrpSpPr/>
          <p:nvPr/>
        </p:nvGrpSpPr>
        <p:grpSpPr>
          <a:xfrm>
            <a:off x="3049627" y="1558811"/>
            <a:ext cx="355258" cy="356205"/>
            <a:chOff x="-48630025" y="3199700"/>
            <a:chExt cx="300100" cy="300900"/>
          </a:xfrm>
        </p:grpSpPr>
        <p:sp>
          <p:nvSpPr>
            <p:cNvPr id="8585" name="Google Shape;8585;p86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86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86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8" name="Google Shape;8588;p86"/>
          <p:cNvGrpSpPr/>
          <p:nvPr/>
        </p:nvGrpSpPr>
        <p:grpSpPr>
          <a:xfrm>
            <a:off x="3049627" y="1996107"/>
            <a:ext cx="355258" cy="355258"/>
            <a:chOff x="-48630025" y="3569100"/>
            <a:chExt cx="300100" cy="300100"/>
          </a:xfrm>
        </p:grpSpPr>
        <p:sp>
          <p:nvSpPr>
            <p:cNvPr id="8589" name="Google Shape;8589;p86"/>
            <p:cNvSpPr/>
            <p:nvPr/>
          </p:nvSpPr>
          <p:spPr>
            <a:xfrm>
              <a:off x="-48400825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86"/>
            <p:cNvSpPr/>
            <p:nvPr/>
          </p:nvSpPr>
          <p:spPr>
            <a:xfrm>
              <a:off x="-48400825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86"/>
            <p:cNvSpPr/>
            <p:nvPr/>
          </p:nvSpPr>
          <p:spPr>
            <a:xfrm>
              <a:off x="-48488250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86"/>
            <p:cNvSpPr/>
            <p:nvPr/>
          </p:nvSpPr>
          <p:spPr>
            <a:xfrm>
              <a:off x="-48488250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86"/>
            <p:cNvSpPr/>
            <p:nvPr/>
          </p:nvSpPr>
          <p:spPr>
            <a:xfrm>
              <a:off x="-48400825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86"/>
            <p:cNvSpPr/>
            <p:nvPr/>
          </p:nvSpPr>
          <p:spPr>
            <a:xfrm>
              <a:off x="-48541800" y="3569100"/>
              <a:ext cx="211875" cy="300100"/>
            </a:xfrm>
            <a:custGeom>
              <a:avLst/>
              <a:gdLst/>
              <a:ahLst/>
              <a:cxnLst/>
              <a:rect l="l" t="t" r="r" b="b"/>
              <a:pathLst>
                <a:path w="8475" h="12004" extrusionOk="0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86"/>
            <p:cNvSpPr/>
            <p:nvPr/>
          </p:nvSpPr>
          <p:spPr>
            <a:xfrm>
              <a:off x="-48488250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86"/>
            <p:cNvSpPr/>
            <p:nvPr/>
          </p:nvSpPr>
          <p:spPr>
            <a:xfrm>
              <a:off x="-48630025" y="3569900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86"/>
            <p:cNvSpPr/>
            <p:nvPr/>
          </p:nvSpPr>
          <p:spPr>
            <a:xfrm>
              <a:off x="-48626875" y="3668350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86"/>
            <p:cNvSpPr/>
            <p:nvPr/>
          </p:nvSpPr>
          <p:spPr>
            <a:xfrm>
              <a:off x="-48630025" y="3727425"/>
              <a:ext cx="70925" cy="141775"/>
            </a:xfrm>
            <a:custGeom>
              <a:avLst/>
              <a:gdLst/>
              <a:ahLst/>
              <a:cxnLst/>
              <a:rect l="l" t="t" r="r" b="b"/>
              <a:pathLst>
                <a:path w="2837" h="5671" extrusionOk="0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9" name="Google Shape;8599;p86"/>
          <p:cNvGrpSpPr/>
          <p:nvPr/>
        </p:nvGrpSpPr>
        <p:grpSpPr>
          <a:xfrm>
            <a:off x="3050101" y="2433403"/>
            <a:ext cx="354311" cy="353394"/>
            <a:chOff x="-48629225" y="3938500"/>
            <a:chExt cx="299300" cy="298525"/>
          </a:xfrm>
        </p:grpSpPr>
        <p:sp>
          <p:nvSpPr>
            <p:cNvPr id="8600" name="Google Shape;8600;p86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86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86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86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4" name="Google Shape;8604;p86"/>
          <p:cNvGrpSpPr/>
          <p:nvPr/>
        </p:nvGrpSpPr>
        <p:grpSpPr>
          <a:xfrm>
            <a:off x="1785504" y="2904744"/>
            <a:ext cx="311458" cy="354341"/>
            <a:chOff x="-46762575" y="3200500"/>
            <a:chExt cx="263100" cy="299325"/>
          </a:xfrm>
        </p:grpSpPr>
        <p:sp>
          <p:nvSpPr>
            <p:cNvPr id="8605" name="Google Shape;8605;p86"/>
            <p:cNvSpPr/>
            <p:nvPr/>
          </p:nvSpPr>
          <p:spPr>
            <a:xfrm>
              <a:off x="-46762575" y="3393475"/>
              <a:ext cx="263100" cy="106350"/>
            </a:xfrm>
            <a:custGeom>
              <a:avLst/>
              <a:gdLst/>
              <a:ahLst/>
              <a:cxnLst/>
              <a:rect l="l" t="t" r="r" b="b"/>
              <a:pathLst>
                <a:path w="10524" h="4254" extrusionOk="0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86"/>
            <p:cNvSpPr/>
            <p:nvPr/>
          </p:nvSpPr>
          <p:spPr>
            <a:xfrm>
              <a:off x="-46743650" y="3200500"/>
              <a:ext cx="228425" cy="176450"/>
            </a:xfrm>
            <a:custGeom>
              <a:avLst/>
              <a:gdLst/>
              <a:ahLst/>
              <a:cxnLst/>
              <a:rect l="l" t="t" r="r" b="b"/>
              <a:pathLst>
                <a:path w="9137" h="7058" extrusionOk="0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86"/>
            <p:cNvSpPr/>
            <p:nvPr/>
          </p:nvSpPr>
          <p:spPr>
            <a:xfrm>
              <a:off x="-46638125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86"/>
            <p:cNvSpPr/>
            <p:nvPr/>
          </p:nvSpPr>
          <p:spPr>
            <a:xfrm>
              <a:off x="-46696400" y="3345425"/>
              <a:ext cx="63025" cy="31525"/>
            </a:xfrm>
            <a:custGeom>
              <a:avLst/>
              <a:gdLst/>
              <a:ahLst/>
              <a:cxnLst/>
              <a:rect l="l" t="t" r="r" b="b"/>
              <a:pathLst>
                <a:path w="2521" h="1261" extrusionOk="0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86"/>
            <p:cNvSpPr/>
            <p:nvPr/>
          </p:nvSpPr>
          <p:spPr>
            <a:xfrm>
              <a:off x="-46616850" y="3345425"/>
              <a:ext cx="53575" cy="31525"/>
            </a:xfrm>
            <a:custGeom>
              <a:avLst/>
              <a:gdLst/>
              <a:ahLst/>
              <a:cxnLst/>
              <a:rect l="l" t="t" r="r" b="b"/>
              <a:pathLst>
                <a:path w="2143" h="1261" extrusionOk="0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0" name="Google Shape;8610;p86"/>
          <p:cNvGrpSpPr/>
          <p:nvPr/>
        </p:nvGrpSpPr>
        <p:grpSpPr>
          <a:xfrm>
            <a:off x="1763589" y="3363466"/>
            <a:ext cx="355288" cy="312375"/>
            <a:chOff x="-46779900" y="3588000"/>
            <a:chExt cx="300125" cy="263875"/>
          </a:xfrm>
        </p:grpSpPr>
        <p:sp>
          <p:nvSpPr>
            <p:cNvPr id="8611" name="Google Shape;8611;p86"/>
            <p:cNvSpPr/>
            <p:nvPr/>
          </p:nvSpPr>
          <p:spPr>
            <a:xfrm>
              <a:off x="-46746025" y="3588000"/>
              <a:ext cx="230800" cy="263875"/>
            </a:xfrm>
            <a:custGeom>
              <a:avLst/>
              <a:gdLst/>
              <a:ahLst/>
              <a:cxnLst/>
              <a:rect l="l" t="t" r="r" b="b"/>
              <a:pathLst>
                <a:path w="9232" h="10555" extrusionOk="0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86"/>
            <p:cNvSpPr/>
            <p:nvPr/>
          </p:nvSpPr>
          <p:spPr>
            <a:xfrm>
              <a:off x="-46674350" y="3710075"/>
              <a:ext cx="91400" cy="122900"/>
            </a:xfrm>
            <a:custGeom>
              <a:avLst/>
              <a:gdLst/>
              <a:ahLst/>
              <a:cxnLst/>
              <a:rect l="l" t="t" r="r" b="b"/>
              <a:pathLst>
                <a:path w="3656" h="4916" extrusionOk="0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86"/>
            <p:cNvSpPr/>
            <p:nvPr/>
          </p:nvSpPr>
          <p:spPr>
            <a:xfrm>
              <a:off x="-46779900" y="3754200"/>
              <a:ext cx="17350" cy="70125"/>
            </a:xfrm>
            <a:custGeom>
              <a:avLst/>
              <a:gdLst/>
              <a:ahLst/>
              <a:cxnLst/>
              <a:rect l="l" t="t" r="r" b="b"/>
              <a:pathLst>
                <a:path w="694" h="2805" extrusionOk="0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86"/>
            <p:cNvSpPr/>
            <p:nvPr/>
          </p:nvSpPr>
          <p:spPr>
            <a:xfrm>
              <a:off x="-46497925" y="3754200"/>
              <a:ext cx="18150" cy="70125"/>
            </a:xfrm>
            <a:custGeom>
              <a:avLst/>
              <a:gdLst/>
              <a:ahLst/>
              <a:cxnLst/>
              <a:rect l="l" t="t" r="r" b="b"/>
              <a:pathLst>
                <a:path w="726" h="2805" extrusionOk="0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5" name="Google Shape;8615;p86"/>
          <p:cNvGrpSpPr/>
          <p:nvPr/>
        </p:nvGrpSpPr>
        <p:grpSpPr>
          <a:xfrm>
            <a:off x="1764062" y="3778388"/>
            <a:ext cx="354341" cy="353394"/>
            <a:chOff x="-46779100" y="3938500"/>
            <a:chExt cx="299325" cy="298525"/>
          </a:xfrm>
        </p:grpSpPr>
        <p:sp>
          <p:nvSpPr>
            <p:cNvPr id="8616" name="Google Shape;8616;p86"/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86"/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8" name="Google Shape;8618;p86"/>
          <p:cNvGrpSpPr/>
          <p:nvPr/>
        </p:nvGrpSpPr>
        <p:grpSpPr>
          <a:xfrm>
            <a:off x="3971800" y="2911255"/>
            <a:ext cx="355258" cy="355288"/>
            <a:chOff x="-44924250" y="3206000"/>
            <a:chExt cx="300100" cy="300125"/>
          </a:xfrm>
        </p:grpSpPr>
        <p:sp>
          <p:nvSpPr>
            <p:cNvPr id="8619" name="Google Shape;8619;p86"/>
            <p:cNvSpPr/>
            <p:nvPr/>
          </p:nvSpPr>
          <p:spPr>
            <a:xfrm>
              <a:off x="-44747025" y="3365100"/>
              <a:ext cx="122875" cy="87450"/>
            </a:xfrm>
            <a:custGeom>
              <a:avLst/>
              <a:gdLst/>
              <a:ahLst/>
              <a:cxnLst/>
              <a:rect l="l" t="t" r="r" b="b"/>
              <a:pathLst>
                <a:path w="491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86"/>
            <p:cNvSpPr/>
            <p:nvPr/>
          </p:nvSpPr>
          <p:spPr>
            <a:xfrm>
              <a:off x="-44747025" y="3470650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86"/>
            <p:cNvSpPr/>
            <p:nvPr/>
          </p:nvSpPr>
          <p:spPr>
            <a:xfrm>
              <a:off x="-44747025" y="3313125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86"/>
            <p:cNvSpPr/>
            <p:nvPr/>
          </p:nvSpPr>
          <p:spPr>
            <a:xfrm>
              <a:off x="-44924250" y="3384000"/>
              <a:ext cx="159125" cy="69350"/>
            </a:xfrm>
            <a:custGeom>
              <a:avLst/>
              <a:gdLst/>
              <a:ahLst/>
              <a:cxnLst/>
              <a:rect l="l" t="t" r="r" b="b"/>
              <a:pathLst>
                <a:path w="6365" h="2774" extrusionOk="0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86"/>
            <p:cNvSpPr/>
            <p:nvPr/>
          </p:nvSpPr>
          <p:spPr>
            <a:xfrm>
              <a:off x="-44924250" y="3206000"/>
              <a:ext cx="264675" cy="159125"/>
            </a:xfrm>
            <a:custGeom>
              <a:avLst/>
              <a:gdLst/>
              <a:ahLst/>
              <a:cxnLst/>
              <a:rect l="l" t="t" r="r" b="b"/>
              <a:pathLst>
                <a:path w="10587" h="6365" extrusionOk="0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4" name="Google Shape;8624;p86"/>
          <p:cNvGrpSpPr/>
          <p:nvPr/>
        </p:nvGrpSpPr>
        <p:grpSpPr>
          <a:xfrm>
            <a:off x="1286286" y="1539249"/>
            <a:ext cx="355258" cy="355258"/>
            <a:chOff x="-50134375" y="3183175"/>
            <a:chExt cx="300100" cy="300100"/>
          </a:xfrm>
        </p:grpSpPr>
        <p:sp>
          <p:nvSpPr>
            <p:cNvPr id="8625" name="Google Shape;8625;p86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86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86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86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86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86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86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86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86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86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5" name="Google Shape;8635;p86"/>
          <p:cNvGrpSpPr/>
          <p:nvPr/>
        </p:nvGrpSpPr>
        <p:grpSpPr>
          <a:xfrm>
            <a:off x="1286286" y="1974651"/>
            <a:ext cx="355258" cy="355288"/>
            <a:chOff x="-50134375" y="3550975"/>
            <a:chExt cx="300100" cy="300125"/>
          </a:xfrm>
        </p:grpSpPr>
        <p:sp>
          <p:nvSpPr>
            <p:cNvPr id="8636" name="Google Shape;8636;p86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86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8" name="Google Shape;8638;p86"/>
          <p:cNvGrpSpPr/>
          <p:nvPr/>
        </p:nvGrpSpPr>
        <p:grpSpPr>
          <a:xfrm>
            <a:off x="1286286" y="2412183"/>
            <a:ext cx="355258" cy="355051"/>
            <a:chOff x="-50134375" y="3920575"/>
            <a:chExt cx="300100" cy="299925"/>
          </a:xfrm>
        </p:grpSpPr>
        <p:sp>
          <p:nvSpPr>
            <p:cNvPr id="8639" name="Google Shape;8639;p86"/>
            <p:cNvSpPr/>
            <p:nvPr/>
          </p:nvSpPr>
          <p:spPr>
            <a:xfrm>
              <a:off x="-49985525" y="3920575"/>
              <a:ext cx="151250" cy="151850"/>
            </a:xfrm>
            <a:custGeom>
              <a:avLst/>
              <a:gdLst/>
              <a:ahLst/>
              <a:cxnLst/>
              <a:rect l="l" t="t" r="r" b="b"/>
              <a:pathLst>
                <a:path w="6050" h="6074" extrusionOk="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86"/>
            <p:cNvSpPr/>
            <p:nvPr/>
          </p:nvSpPr>
          <p:spPr>
            <a:xfrm>
              <a:off x="-50134375" y="4069250"/>
              <a:ext cx="151250" cy="151250"/>
            </a:xfrm>
            <a:custGeom>
              <a:avLst/>
              <a:gdLst/>
              <a:ahLst/>
              <a:cxnLst/>
              <a:rect l="l" t="t" r="r" b="b"/>
              <a:pathLst>
                <a:path w="6050" h="6050" extrusionOk="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86"/>
            <p:cNvSpPr/>
            <p:nvPr/>
          </p:nvSpPr>
          <p:spPr>
            <a:xfrm>
              <a:off x="-50090275" y="3964500"/>
              <a:ext cx="211100" cy="211100"/>
            </a:xfrm>
            <a:custGeom>
              <a:avLst/>
              <a:gdLst/>
              <a:ahLst/>
              <a:cxnLst/>
              <a:rect l="l" t="t" r="r" b="b"/>
              <a:pathLst>
                <a:path w="8444" h="8444" extrusionOk="0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2" name="Google Shape;8642;p86"/>
          <p:cNvGrpSpPr/>
          <p:nvPr/>
        </p:nvGrpSpPr>
        <p:grpSpPr>
          <a:xfrm>
            <a:off x="3497010" y="1559758"/>
            <a:ext cx="357123" cy="355258"/>
            <a:chOff x="-48262200" y="3200500"/>
            <a:chExt cx="301675" cy="300100"/>
          </a:xfrm>
        </p:grpSpPr>
        <p:sp>
          <p:nvSpPr>
            <p:cNvPr id="8643" name="Google Shape;8643;p86"/>
            <p:cNvSpPr/>
            <p:nvPr/>
          </p:nvSpPr>
          <p:spPr>
            <a:xfrm>
              <a:off x="-48191325" y="32887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86"/>
            <p:cNvSpPr/>
            <p:nvPr/>
          </p:nvSpPr>
          <p:spPr>
            <a:xfrm>
              <a:off x="-48155875" y="33241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86"/>
            <p:cNvSpPr/>
            <p:nvPr/>
          </p:nvSpPr>
          <p:spPr>
            <a:xfrm>
              <a:off x="-48085775" y="3206000"/>
              <a:ext cx="47275" cy="47300"/>
            </a:xfrm>
            <a:custGeom>
              <a:avLst/>
              <a:gdLst/>
              <a:ahLst/>
              <a:cxnLst/>
              <a:rect l="l" t="t" r="r" b="b"/>
              <a:pathLst>
                <a:path w="1891" h="1892" extrusionOk="0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86"/>
            <p:cNvSpPr/>
            <p:nvPr/>
          </p:nvSpPr>
          <p:spPr>
            <a:xfrm>
              <a:off x="-48262200" y="3200500"/>
              <a:ext cx="228425" cy="300100"/>
            </a:xfrm>
            <a:custGeom>
              <a:avLst/>
              <a:gdLst/>
              <a:ahLst/>
              <a:cxnLst/>
              <a:rect l="l" t="t" r="r" b="b"/>
              <a:pathLst>
                <a:path w="9137" h="12004" extrusionOk="0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86"/>
            <p:cNvSpPr/>
            <p:nvPr/>
          </p:nvSpPr>
          <p:spPr>
            <a:xfrm>
              <a:off x="-48155075" y="33225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86"/>
            <p:cNvSpPr/>
            <p:nvPr/>
          </p:nvSpPr>
          <p:spPr>
            <a:xfrm>
              <a:off x="-48014100" y="3417100"/>
              <a:ext cx="53575" cy="18125"/>
            </a:xfrm>
            <a:custGeom>
              <a:avLst/>
              <a:gdLst/>
              <a:ahLst/>
              <a:cxnLst/>
              <a:rect l="l" t="t" r="r" b="b"/>
              <a:pathLst>
                <a:path w="2143" h="725" extrusionOk="0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86"/>
            <p:cNvSpPr/>
            <p:nvPr/>
          </p:nvSpPr>
          <p:spPr>
            <a:xfrm>
              <a:off x="-48014100" y="3289500"/>
              <a:ext cx="53575" cy="110300"/>
            </a:xfrm>
            <a:custGeom>
              <a:avLst/>
              <a:gdLst/>
              <a:ahLst/>
              <a:cxnLst/>
              <a:rect l="l" t="t" r="r" b="b"/>
              <a:pathLst>
                <a:path w="2143" h="4412" extrusionOk="0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86"/>
            <p:cNvSpPr/>
            <p:nvPr/>
          </p:nvSpPr>
          <p:spPr>
            <a:xfrm>
              <a:off x="-48014100" y="3451750"/>
              <a:ext cx="53575" cy="48075"/>
            </a:xfrm>
            <a:custGeom>
              <a:avLst/>
              <a:gdLst/>
              <a:ahLst/>
              <a:cxnLst/>
              <a:rect l="l" t="t" r="r" b="b"/>
              <a:pathLst>
                <a:path w="2143" h="1923" extrusionOk="0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86"/>
            <p:cNvSpPr/>
            <p:nvPr/>
          </p:nvSpPr>
          <p:spPr>
            <a:xfrm>
              <a:off x="-48011725" y="3220375"/>
              <a:ext cx="48050" cy="51025"/>
            </a:xfrm>
            <a:custGeom>
              <a:avLst/>
              <a:gdLst/>
              <a:ahLst/>
              <a:cxnLst/>
              <a:rect l="l" t="t" r="r" b="b"/>
              <a:pathLst>
                <a:path w="1922" h="2041" extrusionOk="0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2" name="Google Shape;8652;p86"/>
          <p:cNvGrpSpPr/>
          <p:nvPr/>
        </p:nvGrpSpPr>
        <p:grpSpPr>
          <a:xfrm>
            <a:off x="3526383" y="1996847"/>
            <a:ext cx="298377" cy="354519"/>
            <a:chOff x="-48233050" y="3569725"/>
            <a:chExt cx="252050" cy="299475"/>
          </a:xfrm>
        </p:grpSpPr>
        <p:sp>
          <p:nvSpPr>
            <p:cNvPr id="8653" name="Google Shape;8653;p86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86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86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6" name="Google Shape;8656;p86"/>
          <p:cNvGrpSpPr/>
          <p:nvPr/>
        </p:nvGrpSpPr>
        <p:grpSpPr>
          <a:xfrm>
            <a:off x="3550148" y="2430591"/>
            <a:ext cx="250847" cy="358070"/>
            <a:chOff x="-48216525" y="3936125"/>
            <a:chExt cx="211900" cy="302475"/>
          </a:xfrm>
        </p:grpSpPr>
        <p:sp>
          <p:nvSpPr>
            <p:cNvPr id="8657" name="Google Shape;8657;p86"/>
            <p:cNvSpPr/>
            <p:nvPr/>
          </p:nvSpPr>
          <p:spPr>
            <a:xfrm>
              <a:off x="-48207850" y="3955825"/>
              <a:ext cx="105550" cy="158325"/>
            </a:xfrm>
            <a:custGeom>
              <a:avLst/>
              <a:gdLst/>
              <a:ahLst/>
              <a:cxnLst/>
              <a:rect l="l" t="t" r="r" b="b"/>
              <a:pathLst>
                <a:path w="4222" h="6333" extrusionOk="0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86"/>
            <p:cNvSpPr/>
            <p:nvPr/>
          </p:nvSpPr>
          <p:spPr>
            <a:xfrm>
              <a:off x="-48192100" y="4184225"/>
              <a:ext cx="163850" cy="54375"/>
            </a:xfrm>
            <a:custGeom>
              <a:avLst/>
              <a:gdLst/>
              <a:ahLst/>
              <a:cxnLst/>
              <a:rect l="l" t="t" r="r" b="b"/>
              <a:pathLst>
                <a:path w="6554" h="2175" extrusionOk="0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86"/>
            <p:cNvSpPr/>
            <p:nvPr/>
          </p:nvSpPr>
          <p:spPr>
            <a:xfrm>
              <a:off x="-48216525" y="4131475"/>
              <a:ext cx="211900" cy="34675"/>
            </a:xfrm>
            <a:custGeom>
              <a:avLst/>
              <a:gdLst/>
              <a:ahLst/>
              <a:cxnLst/>
              <a:rect l="l" t="t" r="r" b="b"/>
              <a:pathLst>
                <a:path w="8476" h="1387" extrusionOk="0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86"/>
            <p:cNvSpPr/>
            <p:nvPr/>
          </p:nvSpPr>
          <p:spPr>
            <a:xfrm>
              <a:off x="-48113350" y="3936125"/>
              <a:ext cx="98475" cy="178025"/>
            </a:xfrm>
            <a:custGeom>
              <a:avLst/>
              <a:gdLst/>
              <a:ahLst/>
              <a:cxnLst/>
              <a:rect l="l" t="t" r="r" b="b"/>
              <a:pathLst>
                <a:path w="3939" h="7121" extrusionOk="0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1" name="Google Shape;8661;p86"/>
          <p:cNvGrpSpPr/>
          <p:nvPr/>
        </p:nvGrpSpPr>
        <p:grpSpPr>
          <a:xfrm>
            <a:off x="2205866" y="2905661"/>
            <a:ext cx="355258" cy="355288"/>
            <a:chOff x="-46410500" y="3201275"/>
            <a:chExt cx="300100" cy="300125"/>
          </a:xfrm>
        </p:grpSpPr>
        <p:sp>
          <p:nvSpPr>
            <p:cNvPr id="8662" name="Google Shape;8662;p86"/>
            <p:cNvSpPr/>
            <p:nvPr/>
          </p:nvSpPr>
          <p:spPr>
            <a:xfrm>
              <a:off x="-46358500" y="3201275"/>
              <a:ext cx="37825" cy="87450"/>
            </a:xfrm>
            <a:custGeom>
              <a:avLst/>
              <a:gdLst/>
              <a:ahLst/>
              <a:cxnLst/>
              <a:rect l="l" t="t" r="r" b="b"/>
              <a:pathLst>
                <a:path w="1513" h="3498" extrusionOk="0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86"/>
            <p:cNvSpPr/>
            <p:nvPr/>
          </p:nvSpPr>
          <p:spPr>
            <a:xfrm>
              <a:off x="-46307325" y="3201275"/>
              <a:ext cx="38625" cy="88250"/>
            </a:xfrm>
            <a:custGeom>
              <a:avLst/>
              <a:gdLst/>
              <a:ahLst/>
              <a:cxnLst/>
              <a:rect l="l" t="t" r="r" b="b"/>
              <a:pathLst>
                <a:path w="1545" h="3530" extrusionOk="0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86"/>
            <p:cNvSpPr/>
            <p:nvPr/>
          </p:nvSpPr>
          <p:spPr>
            <a:xfrm>
              <a:off x="-46253750" y="3201275"/>
              <a:ext cx="38600" cy="87450"/>
            </a:xfrm>
            <a:custGeom>
              <a:avLst/>
              <a:gdLst/>
              <a:ahLst/>
              <a:cxnLst/>
              <a:rect l="l" t="t" r="r" b="b"/>
              <a:pathLst>
                <a:path w="1544" h="3498" extrusionOk="0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86"/>
            <p:cNvSpPr/>
            <p:nvPr/>
          </p:nvSpPr>
          <p:spPr>
            <a:xfrm>
              <a:off x="-46410500" y="3306025"/>
              <a:ext cx="300100" cy="141025"/>
            </a:xfrm>
            <a:custGeom>
              <a:avLst/>
              <a:gdLst/>
              <a:ahLst/>
              <a:cxnLst/>
              <a:rect l="l" t="t" r="r" b="b"/>
              <a:pathLst>
                <a:path w="12004" h="5641" extrusionOk="0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86"/>
            <p:cNvSpPr/>
            <p:nvPr/>
          </p:nvSpPr>
          <p:spPr>
            <a:xfrm>
              <a:off x="-46401050" y="3465925"/>
              <a:ext cx="226075" cy="35475"/>
            </a:xfrm>
            <a:custGeom>
              <a:avLst/>
              <a:gdLst/>
              <a:ahLst/>
              <a:cxnLst/>
              <a:rect l="l" t="t" r="r" b="b"/>
              <a:pathLst>
                <a:path w="9043" h="1419" extrusionOk="0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7" name="Google Shape;8667;p86"/>
          <p:cNvGrpSpPr/>
          <p:nvPr/>
        </p:nvGrpSpPr>
        <p:grpSpPr>
          <a:xfrm>
            <a:off x="2205866" y="3341092"/>
            <a:ext cx="355258" cy="356205"/>
            <a:chOff x="-46409700" y="3569100"/>
            <a:chExt cx="300100" cy="300900"/>
          </a:xfrm>
        </p:grpSpPr>
        <p:sp>
          <p:nvSpPr>
            <p:cNvPr id="8668" name="Google Shape;8668;p86"/>
            <p:cNvSpPr/>
            <p:nvPr/>
          </p:nvSpPr>
          <p:spPr>
            <a:xfrm>
              <a:off x="-46234850" y="3569100"/>
              <a:ext cx="18125" cy="52800"/>
            </a:xfrm>
            <a:custGeom>
              <a:avLst/>
              <a:gdLst/>
              <a:ahLst/>
              <a:cxnLst/>
              <a:rect l="l" t="t" r="r" b="b"/>
              <a:pathLst>
                <a:path w="725" h="2112" extrusionOk="0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86"/>
            <p:cNvSpPr/>
            <p:nvPr/>
          </p:nvSpPr>
          <p:spPr>
            <a:xfrm>
              <a:off x="-46270300" y="3745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86"/>
            <p:cNvSpPr/>
            <p:nvPr/>
          </p:nvSpPr>
          <p:spPr>
            <a:xfrm>
              <a:off x="-46305750" y="3710875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86"/>
            <p:cNvSpPr/>
            <p:nvPr/>
          </p:nvSpPr>
          <p:spPr>
            <a:xfrm>
              <a:off x="-46409700" y="3569900"/>
              <a:ext cx="300100" cy="300100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86"/>
            <p:cNvSpPr/>
            <p:nvPr/>
          </p:nvSpPr>
          <p:spPr>
            <a:xfrm>
              <a:off x="-46341175" y="3569100"/>
              <a:ext cx="159125" cy="87450"/>
            </a:xfrm>
            <a:custGeom>
              <a:avLst/>
              <a:gdLst/>
              <a:ahLst/>
              <a:cxnLst/>
              <a:rect l="l" t="t" r="r" b="b"/>
              <a:pathLst>
                <a:path w="636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3" name="Google Shape;8673;p86"/>
          <p:cNvGrpSpPr/>
          <p:nvPr/>
        </p:nvGrpSpPr>
        <p:grpSpPr>
          <a:xfrm>
            <a:off x="2193747" y="3776524"/>
            <a:ext cx="379497" cy="358070"/>
            <a:chOff x="-46422300" y="3936925"/>
            <a:chExt cx="320575" cy="302475"/>
          </a:xfrm>
        </p:grpSpPr>
        <p:sp>
          <p:nvSpPr>
            <p:cNvPr id="8674" name="Google Shape;8674;p86"/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86"/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6" name="Google Shape;8676;p86"/>
          <p:cNvGrpSpPr/>
          <p:nvPr/>
        </p:nvGrpSpPr>
        <p:grpSpPr>
          <a:xfrm>
            <a:off x="3971326" y="3330852"/>
            <a:ext cx="356205" cy="355258"/>
            <a:chOff x="-44914800" y="3560450"/>
            <a:chExt cx="300900" cy="300100"/>
          </a:xfrm>
        </p:grpSpPr>
        <p:sp>
          <p:nvSpPr>
            <p:cNvPr id="8677" name="Google Shape;8677;p86"/>
            <p:cNvSpPr/>
            <p:nvPr/>
          </p:nvSpPr>
          <p:spPr>
            <a:xfrm>
              <a:off x="-44914800" y="3560450"/>
              <a:ext cx="300900" cy="300100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86"/>
            <p:cNvSpPr/>
            <p:nvPr/>
          </p:nvSpPr>
          <p:spPr>
            <a:xfrm>
              <a:off x="-44861250" y="3632100"/>
              <a:ext cx="193800" cy="146525"/>
            </a:xfrm>
            <a:custGeom>
              <a:avLst/>
              <a:gdLst/>
              <a:ahLst/>
              <a:cxnLst/>
              <a:rect l="l" t="t" r="r" b="b"/>
              <a:pathLst>
                <a:path w="7752" h="5861" extrusionOk="0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86"/>
            <p:cNvSpPr/>
            <p:nvPr/>
          </p:nvSpPr>
          <p:spPr>
            <a:xfrm>
              <a:off x="-44773800" y="3675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86"/>
            <p:cNvSpPr/>
            <p:nvPr/>
          </p:nvSpPr>
          <p:spPr>
            <a:xfrm>
              <a:off x="-44750975" y="3741600"/>
              <a:ext cx="70900" cy="48050"/>
            </a:xfrm>
            <a:custGeom>
              <a:avLst/>
              <a:gdLst/>
              <a:ahLst/>
              <a:cxnLst/>
              <a:rect l="l" t="t" r="r" b="b"/>
              <a:pathLst>
                <a:path w="2836" h="1922" extrusionOk="0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86"/>
            <p:cNvSpPr/>
            <p:nvPr/>
          </p:nvSpPr>
          <p:spPr>
            <a:xfrm>
              <a:off x="-44848625" y="3740025"/>
              <a:ext cx="97675" cy="49625"/>
            </a:xfrm>
            <a:custGeom>
              <a:avLst/>
              <a:gdLst/>
              <a:ahLst/>
              <a:cxnLst/>
              <a:rect l="l" t="t" r="r" b="b"/>
              <a:pathLst>
                <a:path w="3907" h="1985" extrusionOk="0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2" name="Google Shape;8682;p86"/>
          <p:cNvGrpSpPr/>
          <p:nvPr/>
        </p:nvGrpSpPr>
        <p:grpSpPr>
          <a:xfrm>
            <a:off x="1726378" y="1539486"/>
            <a:ext cx="354311" cy="354104"/>
            <a:chOff x="-49764975" y="3183375"/>
            <a:chExt cx="299300" cy="299125"/>
          </a:xfrm>
        </p:grpSpPr>
        <p:sp>
          <p:nvSpPr>
            <p:cNvPr id="8683" name="Google Shape;8683;p86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86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86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86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86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86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86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86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86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2" name="Google Shape;8692;p86"/>
          <p:cNvGrpSpPr/>
          <p:nvPr/>
        </p:nvGrpSpPr>
        <p:grpSpPr>
          <a:xfrm>
            <a:off x="1726378" y="1974947"/>
            <a:ext cx="354311" cy="355909"/>
            <a:chOff x="-49764975" y="3551225"/>
            <a:chExt cx="299300" cy="300650"/>
          </a:xfrm>
        </p:grpSpPr>
        <p:sp>
          <p:nvSpPr>
            <p:cNvPr id="8693" name="Google Shape;8693;p86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86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86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86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86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86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86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86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86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86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86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4" name="Google Shape;8704;p86"/>
          <p:cNvGrpSpPr/>
          <p:nvPr/>
        </p:nvGrpSpPr>
        <p:grpSpPr>
          <a:xfrm>
            <a:off x="1724040" y="2411710"/>
            <a:ext cx="358987" cy="355525"/>
            <a:chOff x="-49766550" y="3920175"/>
            <a:chExt cx="303250" cy="300325"/>
          </a:xfrm>
        </p:grpSpPr>
        <p:sp>
          <p:nvSpPr>
            <p:cNvPr id="8705" name="Google Shape;8705;p86"/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86"/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86"/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86"/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9" name="Google Shape;8709;p86"/>
          <p:cNvGrpSpPr/>
          <p:nvPr/>
        </p:nvGrpSpPr>
        <p:grpSpPr>
          <a:xfrm>
            <a:off x="3939571" y="1559758"/>
            <a:ext cx="357123" cy="354341"/>
            <a:chOff x="-47892800" y="3200500"/>
            <a:chExt cx="301675" cy="299325"/>
          </a:xfrm>
        </p:grpSpPr>
        <p:sp>
          <p:nvSpPr>
            <p:cNvPr id="8710" name="Google Shape;8710;p86"/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86"/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86"/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86"/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86"/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86"/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6" name="Google Shape;8716;p86"/>
          <p:cNvGrpSpPr/>
          <p:nvPr/>
        </p:nvGrpSpPr>
        <p:grpSpPr>
          <a:xfrm>
            <a:off x="4003437" y="1996107"/>
            <a:ext cx="229391" cy="355258"/>
            <a:chOff x="-47839250" y="3569100"/>
            <a:chExt cx="193775" cy="300100"/>
          </a:xfrm>
        </p:grpSpPr>
        <p:sp>
          <p:nvSpPr>
            <p:cNvPr id="8717" name="Google Shape;8717;p86"/>
            <p:cNvSpPr/>
            <p:nvPr/>
          </p:nvSpPr>
          <p:spPr>
            <a:xfrm>
              <a:off x="-47786475" y="3657325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86"/>
            <p:cNvSpPr/>
            <p:nvPr/>
          </p:nvSpPr>
          <p:spPr>
            <a:xfrm>
              <a:off x="-47751025" y="36927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86"/>
            <p:cNvSpPr/>
            <p:nvPr/>
          </p:nvSpPr>
          <p:spPr>
            <a:xfrm>
              <a:off x="-47838450" y="3569100"/>
              <a:ext cx="192975" cy="35475"/>
            </a:xfrm>
            <a:custGeom>
              <a:avLst/>
              <a:gdLst/>
              <a:ahLst/>
              <a:cxnLst/>
              <a:rect l="l" t="t" r="r" b="b"/>
              <a:pathLst>
                <a:path w="7719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86"/>
            <p:cNvSpPr/>
            <p:nvPr/>
          </p:nvSpPr>
          <p:spPr>
            <a:xfrm>
              <a:off x="-47751025" y="36919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86"/>
            <p:cNvSpPr/>
            <p:nvPr/>
          </p:nvSpPr>
          <p:spPr>
            <a:xfrm>
              <a:off x="-47839250" y="3621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86"/>
            <p:cNvSpPr/>
            <p:nvPr/>
          </p:nvSpPr>
          <p:spPr>
            <a:xfrm>
              <a:off x="-47839250" y="3799075"/>
              <a:ext cx="193000" cy="70125"/>
            </a:xfrm>
            <a:custGeom>
              <a:avLst/>
              <a:gdLst/>
              <a:ahLst/>
              <a:cxnLst/>
              <a:rect l="l" t="t" r="r" b="b"/>
              <a:pathLst>
                <a:path w="7720" h="2805" extrusionOk="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3" name="Google Shape;8723;p86"/>
          <p:cNvGrpSpPr/>
          <p:nvPr/>
        </p:nvGrpSpPr>
        <p:grpSpPr>
          <a:xfrm>
            <a:off x="3940503" y="2432456"/>
            <a:ext cx="355258" cy="356205"/>
            <a:chOff x="-47892800" y="3937700"/>
            <a:chExt cx="300100" cy="300900"/>
          </a:xfrm>
        </p:grpSpPr>
        <p:sp>
          <p:nvSpPr>
            <p:cNvPr id="8724" name="Google Shape;8724;p86"/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86"/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86"/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86"/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86"/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86"/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86"/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86"/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2" name="Google Shape;8732;p86"/>
          <p:cNvGrpSpPr/>
          <p:nvPr/>
        </p:nvGrpSpPr>
        <p:grpSpPr>
          <a:xfrm>
            <a:off x="2645798" y="2926170"/>
            <a:ext cx="355258" cy="311458"/>
            <a:chOff x="-46042675" y="3218600"/>
            <a:chExt cx="300100" cy="263100"/>
          </a:xfrm>
        </p:grpSpPr>
        <p:sp>
          <p:nvSpPr>
            <p:cNvPr id="8733" name="Google Shape;8733;p86"/>
            <p:cNvSpPr/>
            <p:nvPr/>
          </p:nvSpPr>
          <p:spPr>
            <a:xfrm>
              <a:off x="-46042675" y="3302875"/>
              <a:ext cx="35475" cy="130000"/>
            </a:xfrm>
            <a:custGeom>
              <a:avLst/>
              <a:gdLst/>
              <a:ahLst/>
              <a:cxnLst/>
              <a:rect l="l" t="t" r="r" b="b"/>
              <a:pathLst>
                <a:path w="1419" h="5200" extrusionOk="0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86"/>
            <p:cNvSpPr/>
            <p:nvPr/>
          </p:nvSpPr>
          <p:spPr>
            <a:xfrm>
              <a:off x="-45919025" y="3341475"/>
              <a:ext cx="53600" cy="52800"/>
            </a:xfrm>
            <a:custGeom>
              <a:avLst/>
              <a:gdLst/>
              <a:ahLst/>
              <a:cxnLst/>
              <a:rect l="l" t="t" r="r" b="b"/>
              <a:pathLst>
                <a:path w="2144" h="2112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86"/>
            <p:cNvSpPr/>
            <p:nvPr/>
          </p:nvSpPr>
          <p:spPr>
            <a:xfrm>
              <a:off x="-45778025" y="3302875"/>
              <a:ext cx="35450" cy="130000"/>
            </a:xfrm>
            <a:custGeom>
              <a:avLst/>
              <a:gdLst/>
              <a:ahLst/>
              <a:cxnLst/>
              <a:rect l="l" t="t" r="r" b="b"/>
              <a:pathLst>
                <a:path w="1418" h="5200" extrusionOk="0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86"/>
            <p:cNvSpPr/>
            <p:nvPr/>
          </p:nvSpPr>
          <p:spPr>
            <a:xfrm>
              <a:off x="-46042675" y="3235950"/>
              <a:ext cx="300100" cy="245750"/>
            </a:xfrm>
            <a:custGeom>
              <a:avLst/>
              <a:gdLst/>
              <a:ahLst/>
              <a:cxnLst/>
              <a:rect l="l" t="t" r="r" b="b"/>
              <a:pathLst>
                <a:path w="12004" h="9830" extrusionOk="0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86"/>
            <p:cNvSpPr/>
            <p:nvPr/>
          </p:nvSpPr>
          <p:spPr>
            <a:xfrm>
              <a:off x="-45952875" y="3306025"/>
              <a:ext cx="122100" cy="122125"/>
            </a:xfrm>
            <a:custGeom>
              <a:avLst/>
              <a:gdLst/>
              <a:ahLst/>
              <a:cxnLst/>
              <a:rect l="l" t="t" r="r" b="b"/>
              <a:pathLst>
                <a:path w="4884" h="4885" extrusionOk="0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86"/>
            <p:cNvSpPr/>
            <p:nvPr/>
          </p:nvSpPr>
          <p:spPr>
            <a:xfrm>
              <a:off x="-45941075" y="3218600"/>
              <a:ext cx="98475" cy="17375"/>
            </a:xfrm>
            <a:custGeom>
              <a:avLst/>
              <a:gdLst/>
              <a:ahLst/>
              <a:cxnLst/>
              <a:rect l="l" t="t" r="r" b="b"/>
              <a:pathLst>
                <a:path w="3939" h="695" extrusionOk="0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9" name="Google Shape;8739;p86"/>
          <p:cNvGrpSpPr/>
          <p:nvPr/>
        </p:nvGrpSpPr>
        <p:grpSpPr>
          <a:xfrm>
            <a:off x="2645798" y="3340619"/>
            <a:ext cx="355258" cy="323118"/>
            <a:chOff x="-46042675" y="3568700"/>
            <a:chExt cx="300100" cy="272950"/>
          </a:xfrm>
        </p:grpSpPr>
        <p:sp>
          <p:nvSpPr>
            <p:cNvPr id="8740" name="Google Shape;8740;p86"/>
            <p:cNvSpPr/>
            <p:nvPr/>
          </p:nvSpPr>
          <p:spPr>
            <a:xfrm>
              <a:off x="-46042675" y="3758125"/>
              <a:ext cx="115025" cy="83525"/>
            </a:xfrm>
            <a:custGeom>
              <a:avLst/>
              <a:gdLst/>
              <a:ahLst/>
              <a:cxnLst/>
              <a:rect l="l" t="t" r="r" b="b"/>
              <a:pathLst>
                <a:path w="4601" h="3341" extrusionOk="0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86"/>
            <p:cNvSpPr/>
            <p:nvPr/>
          </p:nvSpPr>
          <p:spPr>
            <a:xfrm>
              <a:off x="-45866250" y="36541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86"/>
            <p:cNvSpPr/>
            <p:nvPr/>
          </p:nvSpPr>
          <p:spPr>
            <a:xfrm>
              <a:off x="-45828450" y="362975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86"/>
            <p:cNvSpPr/>
            <p:nvPr/>
          </p:nvSpPr>
          <p:spPr>
            <a:xfrm>
              <a:off x="-45979675" y="3568700"/>
              <a:ext cx="237100" cy="237800"/>
            </a:xfrm>
            <a:custGeom>
              <a:avLst/>
              <a:gdLst/>
              <a:ahLst/>
              <a:cxnLst/>
              <a:rect l="l" t="t" r="r" b="b"/>
              <a:pathLst>
                <a:path w="9484" h="9512" extrusionOk="0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4" name="Google Shape;8744;p86"/>
          <p:cNvGrpSpPr/>
          <p:nvPr/>
        </p:nvGrpSpPr>
        <p:grpSpPr>
          <a:xfrm>
            <a:off x="2687749" y="3777589"/>
            <a:ext cx="271357" cy="356057"/>
            <a:chOff x="-46007225" y="3937825"/>
            <a:chExt cx="229225" cy="300775"/>
          </a:xfrm>
        </p:grpSpPr>
        <p:sp>
          <p:nvSpPr>
            <p:cNvPr id="8745" name="Google Shape;8745;p86"/>
            <p:cNvSpPr/>
            <p:nvPr/>
          </p:nvSpPr>
          <p:spPr>
            <a:xfrm>
              <a:off x="-45813475" y="39904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86"/>
            <p:cNvSpPr/>
            <p:nvPr/>
          </p:nvSpPr>
          <p:spPr>
            <a:xfrm>
              <a:off x="-46007225" y="39904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86"/>
            <p:cNvSpPr/>
            <p:nvPr/>
          </p:nvSpPr>
          <p:spPr>
            <a:xfrm>
              <a:off x="-45826875" y="3937825"/>
              <a:ext cx="35475" cy="26750"/>
            </a:xfrm>
            <a:custGeom>
              <a:avLst/>
              <a:gdLst/>
              <a:ahLst/>
              <a:cxnLst/>
              <a:rect l="l" t="t" r="r" b="b"/>
              <a:pathLst>
                <a:path w="1419" h="1070" extrusionOk="0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86"/>
            <p:cNvSpPr/>
            <p:nvPr/>
          </p:nvSpPr>
          <p:spPr>
            <a:xfrm>
              <a:off x="-45993850" y="4034625"/>
              <a:ext cx="35475" cy="25850"/>
            </a:xfrm>
            <a:custGeom>
              <a:avLst/>
              <a:gdLst/>
              <a:ahLst/>
              <a:cxnLst/>
              <a:rect l="l" t="t" r="r" b="b"/>
              <a:pathLst>
                <a:path w="1419" h="1034" extrusionOk="0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86"/>
            <p:cNvSpPr/>
            <p:nvPr/>
          </p:nvSpPr>
          <p:spPr>
            <a:xfrm>
              <a:off x="-45825300" y="4034625"/>
              <a:ext cx="34675" cy="25725"/>
            </a:xfrm>
            <a:custGeom>
              <a:avLst/>
              <a:gdLst/>
              <a:ahLst/>
              <a:cxnLst/>
              <a:rect l="l" t="t" r="r" b="b"/>
              <a:pathLst>
                <a:path w="1387" h="1029" extrusionOk="0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86"/>
            <p:cNvSpPr/>
            <p:nvPr/>
          </p:nvSpPr>
          <p:spPr>
            <a:xfrm>
              <a:off x="-45992275" y="3938175"/>
              <a:ext cx="33900" cy="25525"/>
            </a:xfrm>
            <a:custGeom>
              <a:avLst/>
              <a:gdLst/>
              <a:ahLst/>
              <a:cxnLst/>
              <a:rect l="l" t="t" r="r" b="b"/>
              <a:pathLst>
                <a:path w="1356" h="1021" extrusionOk="0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86"/>
            <p:cNvSpPr/>
            <p:nvPr/>
          </p:nvSpPr>
          <p:spPr>
            <a:xfrm>
              <a:off x="-45953675" y="4078700"/>
              <a:ext cx="122900" cy="35450"/>
            </a:xfrm>
            <a:custGeom>
              <a:avLst/>
              <a:gdLst/>
              <a:ahLst/>
              <a:cxnLst/>
              <a:rect l="l" t="t" r="r" b="b"/>
              <a:pathLst>
                <a:path w="4916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86"/>
            <p:cNvSpPr/>
            <p:nvPr/>
          </p:nvSpPr>
          <p:spPr>
            <a:xfrm>
              <a:off x="-45956025" y="3938325"/>
              <a:ext cx="126025" cy="123075"/>
            </a:xfrm>
            <a:custGeom>
              <a:avLst/>
              <a:gdLst/>
              <a:ahLst/>
              <a:cxnLst/>
              <a:rect l="l" t="t" r="r" b="b"/>
              <a:pathLst>
                <a:path w="5041" h="4923" extrusionOk="0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86"/>
            <p:cNvSpPr/>
            <p:nvPr/>
          </p:nvSpPr>
          <p:spPr>
            <a:xfrm>
              <a:off x="-45927675" y="4132250"/>
              <a:ext cx="70125" cy="39400"/>
            </a:xfrm>
            <a:custGeom>
              <a:avLst/>
              <a:gdLst/>
              <a:ahLst/>
              <a:cxnLst/>
              <a:rect l="l" t="t" r="r" b="b"/>
              <a:pathLst>
                <a:path w="2805" h="1576" extrusionOk="0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86"/>
            <p:cNvSpPr/>
            <p:nvPr/>
          </p:nvSpPr>
          <p:spPr>
            <a:xfrm>
              <a:off x="-45921375" y="4176950"/>
              <a:ext cx="59100" cy="61650"/>
            </a:xfrm>
            <a:custGeom>
              <a:avLst/>
              <a:gdLst/>
              <a:ahLst/>
              <a:cxnLst/>
              <a:rect l="l" t="t" r="r" b="b"/>
              <a:pathLst>
                <a:path w="2364" h="2466" extrusionOk="0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5" name="Google Shape;8755;p86"/>
          <p:cNvGrpSpPr/>
          <p:nvPr/>
        </p:nvGrpSpPr>
        <p:grpSpPr>
          <a:xfrm>
            <a:off x="3993241" y="3767675"/>
            <a:ext cx="312375" cy="357596"/>
            <a:chOff x="-44895900" y="3929450"/>
            <a:chExt cx="263875" cy="302075"/>
          </a:xfrm>
        </p:grpSpPr>
        <p:sp>
          <p:nvSpPr>
            <p:cNvPr id="8756" name="Google Shape;8756;p86"/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86"/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86"/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86"/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86"/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86"/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2" name="Google Shape;8762;p86"/>
          <p:cNvGrpSpPr/>
          <p:nvPr/>
        </p:nvGrpSpPr>
        <p:grpSpPr>
          <a:xfrm>
            <a:off x="2167060" y="1550436"/>
            <a:ext cx="356205" cy="332885"/>
            <a:chOff x="-49397175" y="3192625"/>
            <a:chExt cx="300900" cy="281200"/>
          </a:xfrm>
        </p:grpSpPr>
        <p:sp>
          <p:nvSpPr>
            <p:cNvPr id="8763" name="Google Shape;8763;p86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86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86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86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86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86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86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0" name="Google Shape;8770;p86"/>
          <p:cNvGrpSpPr/>
          <p:nvPr/>
        </p:nvGrpSpPr>
        <p:grpSpPr>
          <a:xfrm>
            <a:off x="2193163" y="1974651"/>
            <a:ext cx="304000" cy="356205"/>
            <a:chOff x="-49375900" y="3550975"/>
            <a:chExt cx="256800" cy="300900"/>
          </a:xfrm>
        </p:grpSpPr>
        <p:sp>
          <p:nvSpPr>
            <p:cNvPr id="8771" name="Google Shape;8771;p86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86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86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86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86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86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86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86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86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86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86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2" name="Google Shape;8782;p86"/>
          <p:cNvGrpSpPr/>
          <p:nvPr/>
        </p:nvGrpSpPr>
        <p:grpSpPr>
          <a:xfrm>
            <a:off x="2188516" y="2411946"/>
            <a:ext cx="313293" cy="356205"/>
            <a:chOff x="-49378250" y="3920375"/>
            <a:chExt cx="264650" cy="300900"/>
          </a:xfrm>
        </p:grpSpPr>
        <p:sp>
          <p:nvSpPr>
            <p:cNvPr id="8783" name="Google Shape;8783;p86"/>
            <p:cNvSpPr/>
            <p:nvPr/>
          </p:nvSpPr>
          <p:spPr>
            <a:xfrm>
              <a:off x="-49272725" y="4185025"/>
              <a:ext cx="70925" cy="35475"/>
            </a:xfrm>
            <a:custGeom>
              <a:avLst/>
              <a:gdLst/>
              <a:ahLst/>
              <a:cxnLst/>
              <a:rect l="l" t="t" r="r" b="b"/>
              <a:pathLst>
                <a:path w="2837" h="1419" extrusionOk="0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86"/>
            <p:cNvSpPr/>
            <p:nvPr/>
          </p:nvSpPr>
          <p:spPr>
            <a:xfrm>
              <a:off x="-49378250" y="3920375"/>
              <a:ext cx="87425" cy="300900"/>
            </a:xfrm>
            <a:custGeom>
              <a:avLst/>
              <a:gdLst/>
              <a:ahLst/>
              <a:cxnLst/>
              <a:rect l="l" t="t" r="r" b="b"/>
              <a:pathLst>
                <a:path w="3497" h="1203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86"/>
            <p:cNvSpPr/>
            <p:nvPr/>
          </p:nvSpPr>
          <p:spPr>
            <a:xfrm>
              <a:off x="-49185300" y="3920375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86"/>
            <p:cNvSpPr/>
            <p:nvPr/>
          </p:nvSpPr>
          <p:spPr>
            <a:xfrm>
              <a:off x="-49182150" y="4019625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86"/>
            <p:cNvSpPr/>
            <p:nvPr/>
          </p:nvSpPr>
          <p:spPr>
            <a:xfrm>
              <a:off x="-49185300" y="4078700"/>
              <a:ext cx="70925" cy="141800"/>
            </a:xfrm>
            <a:custGeom>
              <a:avLst/>
              <a:gdLst/>
              <a:ahLst/>
              <a:cxnLst/>
              <a:rect l="l" t="t" r="r" b="b"/>
              <a:pathLst>
                <a:path w="2837" h="5672" extrusionOk="0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86"/>
            <p:cNvSpPr/>
            <p:nvPr/>
          </p:nvSpPr>
          <p:spPr>
            <a:xfrm>
              <a:off x="-49271150" y="3920375"/>
              <a:ext cx="65400" cy="70125"/>
            </a:xfrm>
            <a:custGeom>
              <a:avLst/>
              <a:gdLst/>
              <a:ahLst/>
              <a:cxnLst/>
              <a:rect l="l" t="t" r="r" b="b"/>
              <a:pathLst>
                <a:path w="2616" h="2805" extrusionOk="0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86"/>
            <p:cNvSpPr/>
            <p:nvPr/>
          </p:nvSpPr>
          <p:spPr>
            <a:xfrm>
              <a:off x="-49272725" y="4007800"/>
              <a:ext cx="70125" cy="159925"/>
            </a:xfrm>
            <a:custGeom>
              <a:avLst/>
              <a:gdLst/>
              <a:ahLst/>
              <a:cxnLst/>
              <a:rect l="l" t="t" r="r" b="b"/>
              <a:pathLst>
                <a:path w="2805" h="6397" extrusionOk="0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0" name="Google Shape;8790;p86"/>
          <p:cNvGrpSpPr/>
          <p:nvPr/>
        </p:nvGrpSpPr>
        <p:grpSpPr>
          <a:xfrm>
            <a:off x="907504" y="2904744"/>
            <a:ext cx="312375" cy="357123"/>
            <a:chOff x="-47505300" y="3200500"/>
            <a:chExt cx="263875" cy="301675"/>
          </a:xfrm>
        </p:grpSpPr>
        <p:sp>
          <p:nvSpPr>
            <p:cNvPr id="8791" name="Google Shape;8791;p86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86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86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86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86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86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86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86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86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86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86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86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86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4" name="Google Shape;8804;p86"/>
          <p:cNvGrpSpPr/>
          <p:nvPr/>
        </p:nvGrpSpPr>
        <p:grpSpPr>
          <a:xfrm>
            <a:off x="885604" y="3341092"/>
            <a:ext cx="356176" cy="355051"/>
            <a:chOff x="-47524975" y="3569100"/>
            <a:chExt cx="300875" cy="299925"/>
          </a:xfrm>
        </p:grpSpPr>
        <p:sp>
          <p:nvSpPr>
            <p:cNvPr id="8805" name="Google Shape;8805;p86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86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86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86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86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0" name="Google Shape;8810;p86"/>
          <p:cNvGrpSpPr/>
          <p:nvPr/>
        </p:nvGrpSpPr>
        <p:grpSpPr>
          <a:xfrm>
            <a:off x="886062" y="3820354"/>
            <a:ext cx="355258" cy="270410"/>
            <a:chOff x="-47523400" y="3973950"/>
            <a:chExt cx="300100" cy="228425"/>
          </a:xfrm>
        </p:grpSpPr>
        <p:sp>
          <p:nvSpPr>
            <p:cNvPr id="8811" name="Google Shape;8811;p86"/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86"/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86"/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86"/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86"/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6" name="Google Shape;8816;p86"/>
          <p:cNvGrpSpPr/>
          <p:nvPr/>
        </p:nvGrpSpPr>
        <p:grpSpPr>
          <a:xfrm>
            <a:off x="3091183" y="2903353"/>
            <a:ext cx="354341" cy="357596"/>
            <a:chOff x="-45673275" y="3199325"/>
            <a:chExt cx="299325" cy="302075"/>
          </a:xfrm>
        </p:grpSpPr>
        <p:sp>
          <p:nvSpPr>
            <p:cNvPr id="8817" name="Google Shape;8817;p86"/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86"/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86"/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0" name="Google Shape;8820;p86"/>
          <p:cNvGrpSpPr/>
          <p:nvPr/>
        </p:nvGrpSpPr>
        <p:grpSpPr>
          <a:xfrm>
            <a:off x="3090251" y="3361602"/>
            <a:ext cx="356205" cy="314240"/>
            <a:chOff x="-45674075" y="3586425"/>
            <a:chExt cx="300900" cy="265450"/>
          </a:xfrm>
        </p:grpSpPr>
        <p:sp>
          <p:nvSpPr>
            <p:cNvPr id="8821" name="Google Shape;8821;p86"/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86"/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3" name="Google Shape;8823;p86"/>
          <p:cNvGrpSpPr/>
          <p:nvPr/>
        </p:nvGrpSpPr>
        <p:grpSpPr>
          <a:xfrm>
            <a:off x="3091183" y="3777441"/>
            <a:ext cx="354341" cy="356205"/>
            <a:chOff x="-45673275" y="3937700"/>
            <a:chExt cx="299325" cy="300900"/>
          </a:xfrm>
        </p:grpSpPr>
        <p:sp>
          <p:nvSpPr>
            <p:cNvPr id="8824" name="Google Shape;8824;p86"/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86"/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86"/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86"/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86"/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86"/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0" name="Google Shape;8830;p86"/>
          <p:cNvGrpSpPr/>
          <p:nvPr/>
        </p:nvGrpSpPr>
        <p:grpSpPr>
          <a:xfrm>
            <a:off x="2205349" y="4270225"/>
            <a:ext cx="356205" cy="356205"/>
            <a:chOff x="-44512325" y="3176075"/>
            <a:chExt cx="300900" cy="300900"/>
          </a:xfrm>
        </p:grpSpPr>
        <p:sp>
          <p:nvSpPr>
            <p:cNvPr id="8831" name="Google Shape;8831;p86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86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86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4" name="Google Shape;8834;p86"/>
          <p:cNvGrpSpPr/>
          <p:nvPr/>
        </p:nvGrpSpPr>
        <p:grpSpPr>
          <a:xfrm>
            <a:off x="2608689" y="1539249"/>
            <a:ext cx="354341" cy="354341"/>
            <a:chOff x="-49027775" y="3183175"/>
            <a:chExt cx="299325" cy="299325"/>
          </a:xfrm>
        </p:grpSpPr>
        <p:sp>
          <p:nvSpPr>
            <p:cNvPr id="8835" name="Google Shape;8835;p86"/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86"/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86"/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86"/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9" name="Google Shape;8839;p86"/>
          <p:cNvGrpSpPr/>
          <p:nvPr/>
        </p:nvGrpSpPr>
        <p:grpSpPr>
          <a:xfrm>
            <a:off x="2608230" y="1974651"/>
            <a:ext cx="355258" cy="357152"/>
            <a:chOff x="-49027775" y="3550975"/>
            <a:chExt cx="300100" cy="301700"/>
          </a:xfrm>
        </p:grpSpPr>
        <p:sp>
          <p:nvSpPr>
            <p:cNvPr id="8840" name="Google Shape;8840;p86"/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86"/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86"/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86"/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86"/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86"/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86"/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86"/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86"/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86"/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0" name="Google Shape;8850;p86"/>
          <p:cNvGrpSpPr/>
          <p:nvPr/>
        </p:nvGrpSpPr>
        <p:grpSpPr>
          <a:xfrm>
            <a:off x="2606306" y="2411710"/>
            <a:ext cx="359106" cy="355525"/>
            <a:chOff x="-49031025" y="3920175"/>
            <a:chExt cx="303350" cy="300325"/>
          </a:xfrm>
        </p:grpSpPr>
        <p:sp>
          <p:nvSpPr>
            <p:cNvPr id="8851" name="Google Shape;8851;p86"/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86"/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86"/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86"/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86"/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86"/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7" name="Google Shape;8857;p86"/>
          <p:cNvGrpSpPr/>
          <p:nvPr/>
        </p:nvGrpSpPr>
        <p:grpSpPr>
          <a:xfrm>
            <a:off x="1322411" y="2904744"/>
            <a:ext cx="356176" cy="354341"/>
            <a:chOff x="-47155575" y="3200500"/>
            <a:chExt cx="300875" cy="299325"/>
          </a:xfrm>
        </p:grpSpPr>
        <p:sp>
          <p:nvSpPr>
            <p:cNvPr id="8858" name="Google Shape;8858;p86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86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86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86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86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86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4" name="Google Shape;8864;p86"/>
          <p:cNvGrpSpPr/>
          <p:nvPr/>
        </p:nvGrpSpPr>
        <p:grpSpPr>
          <a:xfrm>
            <a:off x="1322870" y="3341092"/>
            <a:ext cx="355258" cy="355258"/>
            <a:chOff x="-47154800" y="3569100"/>
            <a:chExt cx="300100" cy="300100"/>
          </a:xfrm>
        </p:grpSpPr>
        <p:sp>
          <p:nvSpPr>
            <p:cNvPr id="8865" name="Google Shape;8865;p86"/>
            <p:cNvSpPr/>
            <p:nvPr/>
          </p:nvSpPr>
          <p:spPr>
            <a:xfrm>
              <a:off x="-46994900" y="3728200"/>
              <a:ext cx="140200" cy="141000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86"/>
            <p:cNvSpPr/>
            <p:nvPr/>
          </p:nvSpPr>
          <p:spPr>
            <a:xfrm>
              <a:off x="-469783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86"/>
            <p:cNvSpPr/>
            <p:nvPr/>
          </p:nvSpPr>
          <p:spPr>
            <a:xfrm>
              <a:off x="-47075250" y="366520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86"/>
            <p:cNvSpPr/>
            <p:nvPr/>
          </p:nvSpPr>
          <p:spPr>
            <a:xfrm>
              <a:off x="-47110700" y="36313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86"/>
            <p:cNvSpPr/>
            <p:nvPr/>
          </p:nvSpPr>
          <p:spPr>
            <a:xfrm>
              <a:off x="-47075250" y="3665200"/>
              <a:ext cx="53575" cy="54350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86"/>
            <p:cNvSpPr/>
            <p:nvPr/>
          </p:nvSpPr>
          <p:spPr>
            <a:xfrm>
              <a:off x="-47154800" y="3569100"/>
              <a:ext cx="229225" cy="300100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1" name="Google Shape;8871;p86"/>
          <p:cNvGrpSpPr/>
          <p:nvPr/>
        </p:nvGrpSpPr>
        <p:grpSpPr>
          <a:xfrm>
            <a:off x="1323343" y="3779305"/>
            <a:ext cx="354311" cy="353423"/>
            <a:chOff x="-47154000" y="3939275"/>
            <a:chExt cx="299300" cy="298550"/>
          </a:xfrm>
        </p:grpSpPr>
        <p:sp>
          <p:nvSpPr>
            <p:cNvPr id="8872" name="Google Shape;8872;p86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86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86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86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6" name="Google Shape;8876;p86"/>
          <p:cNvGrpSpPr/>
          <p:nvPr/>
        </p:nvGrpSpPr>
        <p:grpSpPr>
          <a:xfrm>
            <a:off x="3548633" y="2904744"/>
            <a:ext cx="312375" cy="354341"/>
            <a:chOff x="-45286550" y="3200500"/>
            <a:chExt cx="263875" cy="299325"/>
          </a:xfrm>
        </p:grpSpPr>
        <p:sp>
          <p:nvSpPr>
            <p:cNvPr id="8877" name="Google Shape;8877;p86"/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86"/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86"/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0" name="Google Shape;8880;p86"/>
          <p:cNvGrpSpPr/>
          <p:nvPr/>
        </p:nvGrpSpPr>
        <p:grpSpPr>
          <a:xfrm>
            <a:off x="3548633" y="3342039"/>
            <a:ext cx="312375" cy="354311"/>
            <a:chOff x="-45286550" y="3569900"/>
            <a:chExt cx="263875" cy="299300"/>
          </a:xfrm>
        </p:grpSpPr>
        <p:sp>
          <p:nvSpPr>
            <p:cNvPr id="8881" name="Google Shape;8881;p86"/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86"/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86"/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86"/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86"/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86"/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7" name="Google Shape;8887;p86"/>
          <p:cNvGrpSpPr/>
          <p:nvPr/>
        </p:nvGrpSpPr>
        <p:grpSpPr>
          <a:xfrm>
            <a:off x="3559820" y="3778388"/>
            <a:ext cx="290001" cy="355258"/>
            <a:chOff x="-45277900" y="3938500"/>
            <a:chExt cx="244975" cy="300100"/>
          </a:xfrm>
        </p:grpSpPr>
        <p:sp>
          <p:nvSpPr>
            <p:cNvPr id="8888" name="Google Shape;8888;p86"/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86"/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86"/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86"/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2" name="Google Shape;8892;p86"/>
          <p:cNvGrpSpPr/>
          <p:nvPr/>
        </p:nvGrpSpPr>
        <p:grpSpPr>
          <a:xfrm>
            <a:off x="2645769" y="4247490"/>
            <a:ext cx="355258" cy="355258"/>
            <a:chOff x="-44502875" y="3576975"/>
            <a:chExt cx="300100" cy="300100"/>
          </a:xfrm>
        </p:grpSpPr>
        <p:sp>
          <p:nvSpPr>
            <p:cNvPr id="8893" name="Google Shape;8893;p86"/>
            <p:cNvSpPr/>
            <p:nvPr/>
          </p:nvSpPr>
          <p:spPr>
            <a:xfrm>
              <a:off x="-44466650" y="3576975"/>
              <a:ext cx="53600" cy="18925"/>
            </a:xfrm>
            <a:custGeom>
              <a:avLst/>
              <a:gdLst/>
              <a:ahLst/>
              <a:cxnLst/>
              <a:rect l="l" t="t" r="r" b="b"/>
              <a:pathLst>
                <a:path w="2144" h="757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86"/>
            <p:cNvSpPr/>
            <p:nvPr/>
          </p:nvSpPr>
          <p:spPr>
            <a:xfrm>
              <a:off x="-44502875" y="3595100"/>
              <a:ext cx="283575" cy="281975"/>
            </a:xfrm>
            <a:custGeom>
              <a:avLst/>
              <a:gdLst/>
              <a:ahLst/>
              <a:cxnLst/>
              <a:rect l="l" t="t" r="r" b="b"/>
              <a:pathLst>
                <a:path w="11343" h="11279" extrusionOk="0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86"/>
            <p:cNvSpPr/>
            <p:nvPr/>
          </p:nvSpPr>
          <p:spPr>
            <a:xfrm>
              <a:off x="-44221675" y="3788850"/>
              <a:ext cx="18900" cy="52800"/>
            </a:xfrm>
            <a:custGeom>
              <a:avLst/>
              <a:gdLst/>
              <a:ahLst/>
              <a:cxnLst/>
              <a:rect l="l" t="t" r="r" b="b"/>
              <a:pathLst>
                <a:path w="756" h="2112" extrusionOk="0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6" name="Google Shape;8896;p86"/>
          <p:cNvGrpSpPr/>
          <p:nvPr/>
        </p:nvGrpSpPr>
        <p:grpSpPr>
          <a:xfrm>
            <a:off x="4858968" y="1532275"/>
            <a:ext cx="356221" cy="354973"/>
            <a:chOff x="-13947000" y="3212800"/>
            <a:chExt cx="353675" cy="352400"/>
          </a:xfrm>
        </p:grpSpPr>
        <p:sp>
          <p:nvSpPr>
            <p:cNvPr id="8897" name="Google Shape;8897;p86"/>
            <p:cNvSpPr/>
            <p:nvPr/>
          </p:nvSpPr>
          <p:spPr>
            <a:xfrm>
              <a:off x="-13947000" y="3212800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86"/>
            <p:cNvSpPr/>
            <p:nvPr/>
          </p:nvSpPr>
          <p:spPr>
            <a:xfrm>
              <a:off x="-13821775" y="3295600"/>
              <a:ext cx="228450" cy="269600"/>
            </a:xfrm>
            <a:custGeom>
              <a:avLst/>
              <a:gdLst/>
              <a:ahLst/>
              <a:cxnLst/>
              <a:rect l="l" t="t" r="r" b="b"/>
              <a:pathLst>
                <a:path w="9138" h="10784" extrusionOk="0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9" name="Google Shape;8899;p86"/>
          <p:cNvGrpSpPr/>
          <p:nvPr/>
        </p:nvGrpSpPr>
        <p:grpSpPr>
          <a:xfrm>
            <a:off x="4858981" y="1973145"/>
            <a:ext cx="356196" cy="354670"/>
            <a:chOff x="-13946200" y="3647075"/>
            <a:chExt cx="353650" cy="352100"/>
          </a:xfrm>
        </p:grpSpPr>
        <p:sp>
          <p:nvSpPr>
            <p:cNvPr id="8900" name="Google Shape;8900;p86"/>
            <p:cNvSpPr/>
            <p:nvPr/>
          </p:nvSpPr>
          <p:spPr>
            <a:xfrm>
              <a:off x="-13717000" y="3647075"/>
              <a:ext cx="124450" cy="144150"/>
            </a:xfrm>
            <a:custGeom>
              <a:avLst/>
              <a:gdLst/>
              <a:ahLst/>
              <a:cxnLst/>
              <a:rect l="l" t="t" r="r" b="b"/>
              <a:pathLst>
                <a:path w="4978" h="5766" extrusionOk="0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86"/>
            <p:cNvSpPr/>
            <p:nvPr/>
          </p:nvSpPr>
          <p:spPr>
            <a:xfrm>
              <a:off x="-13801275" y="3647075"/>
              <a:ext cx="63025" cy="61075"/>
            </a:xfrm>
            <a:custGeom>
              <a:avLst/>
              <a:gdLst/>
              <a:ahLst/>
              <a:cxnLst/>
              <a:rect l="l" t="t" r="r" b="b"/>
              <a:pathLst>
                <a:path w="2521" h="2443" extrusionOk="0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86"/>
            <p:cNvSpPr/>
            <p:nvPr/>
          </p:nvSpPr>
          <p:spPr>
            <a:xfrm>
              <a:off x="-13946200" y="3647075"/>
              <a:ext cx="124450" cy="143400"/>
            </a:xfrm>
            <a:custGeom>
              <a:avLst/>
              <a:gdLst/>
              <a:ahLst/>
              <a:cxnLst/>
              <a:rect l="l" t="t" r="r" b="b"/>
              <a:pathLst>
                <a:path w="4978" h="5736" extrusionOk="0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86"/>
            <p:cNvSpPr/>
            <p:nvPr/>
          </p:nvSpPr>
          <p:spPr>
            <a:xfrm>
              <a:off x="-13946200" y="3873900"/>
              <a:ext cx="352875" cy="125275"/>
            </a:xfrm>
            <a:custGeom>
              <a:avLst/>
              <a:gdLst/>
              <a:ahLst/>
              <a:cxnLst/>
              <a:rect l="l" t="t" r="r" b="b"/>
              <a:pathLst>
                <a:path w="14115" h="5011" extrusionOk="0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86"/>
            <p:cNvSpPr/>
            <p:nvPr/>
          </p:nvSpPr>
          <p:spPr>
            <a:xfrm>
              <a:off x="-13713850" y="3810125"/>
              <a:ext cx="120525" cy="105075"/>
            </a:xfrm>
            <a:custGeom>
              <a:avLst/>
              <a:gdLst/>
              <a:ahLst/>
              <a:cxnLst/>
              <a:rect l="l" t="t" r="r" b="b"/>
              <a:pathLst>
                <a:path w="4821" h="4203" extrusionOk="0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86"/>
            <p:cNvSpPr/>
            <p:nvPr/>
          </p:nvSpPr>
          <p:spPr>
            <a:xfrm>
              <a:off x="-13946200" y="3810125"/>
              <a:ext cx="121300" cy="105175"/>
            </a:xfrm>
            <a:custGeom>
              <a:avLst/>
              <a:gdLst/>
              <a:ahLst/>
              <a:cxnLst/>
              <a:rect l="l" t="t" r="r" b="b"/>
              <a:pathLst>
                <a:path w="4852" h="4207" extrusionOk="0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06" name="Google Shape;8906;p86"/>
          <p:cNvSpPr/>
          <p:nvPr/>
        </p:nvSpPr>
        <p:spPr>
          <a:xfrm>
            <a:off x="4902088" y="2417809"/>
            <a:ext cx="271340" cy="353864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07" name="Google Shape;8907;p86"/>
          <p:cNvGrpSpPr/>
          <p:nvPr/>
        </p:nvGrpSpPr>
        <p:grpSpPr>
          <a:xfrm>
            <a:off x="6642374" y="1532628"/>
            <a:ext cx="357002" cy="354267"/>
            <a:chOff x="-12163025" y="3214275"/>
            <a:chExt cx="354450" cy="351700"/>
          </a:xfrm>
        </p:grpSpPr>
        <p:sp>
          <p:nvSpPr>
            <p:cNvPr id="8908" name="Google Shape;8908;p86"/>
            <p:cNvSpPr/>
            <p:nvPr/>
          </p:nvSpPr>
          <p:spPr>
            <a:xfrm>
              <a:off x="-12163025" y="3214275"/>
              <a:ext cx="354450" cy="165025"/>
            </a:xfrm>
            <a:custGeom>
              <a:avLst/>
              <a:gdLst/>
              <a:ahLst/>
              <a:cxnLst/>
              <a:rect l="l" t="t" r="r" b="b"/>
              <a:pathLst>
                <a:path w="14178" h="6601" extrusionOk="0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86"/>
            <p:cNvSpPr/>
            <p:nvPr/>
          </p:nvSpPr>
          <p:spPr>
            <a:xfrm>
              <a:off x="-12161450" y="3503725"/>
              <a:ext cx="41775" cy="62250"/>
            </a:xfrm>
            <a:custGeom>
              <a:avLst/>
              <a:gdLst/>
              <a:ahLst/>
              <a:cxnLst/>
              <a:rect l="l" t="t" r="r" b="b"/>
              <a:pathLst>
                <a:path w="1671" h="2490" extrusionOk="0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86"/>
            <p:cNvSpPr/>
            <p:nvPr/>
          </p:nvSpPr>
          <p:spPr>
            <a:xfrm>
              <a:off x="-12161450" y="3350150"/>
              <a:ext cx="41775" cy="133125"/>
            </a:xfrm>
            <a:custGeom>
              <a:avLst/>
              <a:gdLst/>
              <a:ahLst/>
              <a:cxnLst/>
              <a:rect l="l" t="t" r="r" b="b"/>
              <a:pathLst>
                <a:path w="1671" h="5325" extrusionOk="0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1" name="Google Shape;8911;p86"/>
          <p:cNvGrpSpPr/>
          <p:nvPr/>
        </p:nvGrpSpPr>
        <p:grpSpPr>
          <a:xfrm>
            <a:off x="6643154" y="1972365"/>
            <a:ext cx="355441" cy="356232"/>
            <a:chOff x="-12160675" y="3647875"/>
            <a:chExt cx="352900" cy="353650"/>
          </a:xfrm>
        </p:grpSpPr>
        <p:sp>
          <p:nvSpPr>
            <p:cNvPr id="8912" name="Google Shape;8912;p86"/>
            <p:cNvSpPr/>
            <p:nvPr/>
          </p:nvSpPr>
          <p:spPr>
            <a:xfrm>
              <a:off x="-12059850" y="3958975"/>
              <a:ext cx="149675" cy="42550"/>
            </a:xfrm>
            <a:custGeom>
              <a:avLst/>
              <a:gdLst/>
              <a:ahLst/>
              <a:cxnLst/>
              <a:rect l="l" t="t" r="r" b="b"/>
              <a:pathLst>
                <a:path w="5987" h="1702" extrusionOk="0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86"/>
            <p:cNvSpPr/>
            <p:nvPr/>
          </p:nvSpPr>
          <p:spPr>
            <a:xfrm>
              <a:off x="-11850350" y="3749475"/>
              <a:ext cx="42575" cy="149675"/>
            </a:xfrm>
            <a:custGeom>
              <a:avLst/>
              <a:gdLst/>
              <a:ahLst/>
              <a:cxnLst/>
              <a:rect l="l" t="t" r="r" b="b"/>
              <a:pathLst>
                <a:path w="1703" h="5987" extrusionOk="0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86"/>
            <p:cNvSpPr/>
            <p:nvPr/>
          </p:nvSpPr>
          <p:spPr>
            <a:xfrm>
              <a:off x="-12059850" y="3647875"/>
              <a:ext cx="148875" cy="42550"/>
            </a:xfrm>
            <a:custGeom>
              <a:avLst/>
              <a:gdLst/>
              <a:ahLst/>
              <a:cxnLst/>
              <a:rect l="l" t="t" r="r" b="b"/>
              <a:pathLst>
                <a:path w="5955" h="1702" extrusionOk="0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86"/>
            <p:cNvSpPr/>
            <p:nvPr/>
          </p:nvSpPr>
          <p:spPr>
            <a:xfrm>
              <a:off x="-12160675" y="3750250"/>
              <a:ext cx="41775" cy="148900"/>
            </a:xfrm>
            <a:custGeom>
              <a:avLst/>
              <a:gdLst/>
              <a:ahLst/>
              <a:cxnLst/>
              <a:rect l="l" t="t" r="r" b="b"/>
              <a:pathLst>
                <a:path w="1671" h="5956" extrusionOk="0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86"/>
            <p:cNvSpPr/>
            <p:nvPr/>
          </p:nvSpPr>
          <p:spPr>
            <a:xfrm>
              <a:off x="-12099225" y="3710875"/>
              <a:ext cx="228425" cy="226200"/>
            </a:xfrm>
            <a:custGeom>
              <a:avLst/>
              <a:gdLst/>
              <a:ahLst/>
              <a:cxnLst/>
              <a:rect l="l" t="t" r="r" b="b"/>
              <a:pathLst>
                <a:path w="9137" h="9048" extrusionOk="0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86"/>
            <p:cNvSpPr/>
            <p:nvPr/>
          </p:nvSpPr>
          <p:spPr>
            <a:xfrm>
              <a:off x="-12056700" y="37518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86"/>
            <p:cNvSpPr/>
            <p:nvPr/>
          </p:nvSpPr>
          <p:spPr>
            <a:xfrm>
              <a:off x="-12016525" y="3792775"/>
              <a:ext cx="63025" cy="63050"/>
            </a:xfrm>
            <a:custGeom>
              <a:avLst/>
              <a:gdLst/>
              <a:ahLst/>
              <a:cxnLst/>
              <a:rect l="l" t="t" r="r" b="b"/>
              <a:pathLst>
                <a:path w="2521" h="2522" extrusionOk="0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9" name="Google Shape;8919;p86"/>
          <p:cNvGrpSpPr/>
          <p:nvPr/>
        </p:nvGrpSpPr>
        <p:grpSpPr>
          <a:xfrm>
            <a:off x="6653870" y="2416821"/>
            <a:ext cx="354635" cy="356232"/>
            <a:chOff x="-12160675" y="4081850"/>
            <a:chExt cx="352100" cy="353650"/>
          </a:xfrm>
        </p:grpSpPr>
        <p:sp>
          <p:nvSpPr>
            <p:cNvPr id="8920" name="Google Shape;8920;p86"/>
            <p:cNvSpPr/>
            <p:nvPr/>
          </p:nvSpPr>
          <p:spPr>
            <a:xfrm>
              <a:off x="-12014950" y="4081850"/>
              <a:ext cx="61450" cy="62275"/>
            </a:xfrm>
            <a:custGeom>
              <a:avLst/>
              <a:gdLst/>
              <a:ahLst/>
              <a:cxnLst/>
              <a:rect l="l" t="t" r="r" b="b"/>
              <a:pathLst>
                <a:path w="2458" h="2491" extrusionOk="0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86"/>
            <p:cNvSpPr/>
            <p:nvPr/>
          </p:nvSpPr>
          <p:spPr>
            <a:xfrm>
              <a:off x="-12077175" y="4352000"/>
              <a:ext cx="186700" cy="83500"/>
            </a:xfrm>
            <a:custGeom>
              <a:avLst/>
              <a:gdLst/>
              <a:ahLst/>
              <a:cxnLst/>
              <a:rect l="l" t="t" r="r" b="b"/>
              <a:pathLst>
                <a:path w="7468" h="3340" extrusionOk="0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86"/>
            <p:cNvSpPr/>
            <p:nvPr/>
          </p:nvSpPr>
          <p:spPr>
            <a:xfrm>
              <a:off x="-11911775" y="4186000"/>
              <a:ext cx="103200" cy="101425"/>
            </a:xfrm>
            <a:custGeom>
              <a:avLst/>
              <a:gdLst/>
              <a:ahLst/>
              <a:cxnLst/>
              <a:rect l="l" t="t" r="r" b="b"/>
              <a:pathLst>
                <a:path w="4128" h="4057" extrusionOk="0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86"/>
            <p:cNvSpPr/>
            <p:nvPr/>
          </p:nvSpPr>
          <p:spPr>
            <a:xfrm>
              <a:off x="-12160675" y="4186000"/>
              <a:ext cx="104000" cy="101425"/>
            </a:xfrm>
            <a:custGeom>
              <a:avLst/>
              <a:gdLst/>
              <a:ahLst/>
              <a:cxnLst/>
              <a:rect l="l" t="t" r="r" b="b"/>
              <a:pathLst>
                <a:path w="4160" h="4057" extrusionOk="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86"/>
            <p:cNvSpPr/>
            <p:nvPr/>
          </p:nvSpPr>
          <p:spPr>
            <a:xfrm>
              <a:off x="-12049600" y="4144075"/>
              <a:ext cx="127600" cy="67750"/>
            </a:xfrm>
            <a:custGeom>
              <a:avLst/>
              <a:gdLst/>
              <a:ahLst/>
              <a:cxnLst/>
              <a:rect l="l" t="t" r="r" b="b"/>
              <a:pathLst>
                <a:path w="5104" h="2710" extrusionOk="0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86"/>
            <p:cNvSpPr/>
            <p:nvPr/>
          </p:nvSpPr>
          <p:spPr>
            <a:xfrm>
              <a:off x="-12033850" y="4212600"/>
              <a:ext cx="99250" cy="118150"/>
            </a:xfrm>
            <a:custGeom>
              <a:avLst/>
              <a:gdLst/>
              <a:ahLst/>
              <a:cxnLst/>
              <a:rect l="l" t="t" r="r" b="b"/>
              <a:pathLst>
                <a:path w="3970" h="4726" extrusionOk="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6" name="Google Shape;8926;p86"/>
          <p:cNvGrpSpPr/>
          <p:nvPr/>
        </p:nvGrpSpPr>
        <p:grpSpPr>
          <a:xfrm>
            <a:off x="4858836" y="2891264"/>
            <a:ext cx="355416" cy="355652"/>
            <a:chOff x="-10391650" y="3180600"/>
            <a:chExt cx="352875" cy="353075"/>
          </a:xfrm>
        </p:grpSpPr>
        <p:sp>
          <p:nvSpPr>
            <p:cNvPr id="8927" name="Google Shape;8927;p86"/>
            <p:cNvSpPr/>
            <p:nvPr/>
          </p:nvSpPr>
          <p:spPr>
            <a:xfrm>
              <a:off x="-10390875" y="3263500"/>
              <a:ext cx="352100" cy="42550"/>
            </a:xfrm>
            <a:custGeom>
              <a:avLst/>
              <a:gdLst/>
              <a:ahLst/>
              <a:cxnLst/>
              <a:rect l="l" t="t" r="r" b="b"/>
              <a:pathLst>
                <a:path w="14084" h="170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86"/>
            <p:cNvSpPr/>
            <p:nvPr/>
          </p:nvSpPr>
          <p:spPr>
            <a:xfrm>
              <a:off x="-10391650" y="3451750"/>
              <a:ext cx="352875" cy="81925"/>
            </a:xfrm>
            <a:custGeom>
              <a:avLst/>
              <a:gdLst/>
              <a:ahLst/>
              <a:cxnLst/>
              <a:rect l="l" t="t" r="r" b="b"/>
              <a:pathLst>
                <a:path w="14115" h="3277" extrusionOk="0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86"/>
            <p:cNvSpPr/>
            <p:nvPr/>
          </p:nvSpPr>
          <p:spPr>
            <a:xfrm>
              <a:off x="-10327075" y="3180600"/>
              <a:ext cx="223700" cy="62450"/>
            </a:xfrm>
            <a:custGeom>
              <a:avLst/>
              <a:gdLst/>
              <a:ahLst/>
              <a:cxnLst/>
              <a:rect l="l" t="t" r="r" b="b"/>
              <a:pathLst>
                <a:path w="8948" h="2498" extrusionOk="0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86"/>
            <p:cNvSpPr/>
            <p:nvPr/>
          </p:nvSpPr>
          <p:spPr>
            <a:xfrm>
              <a:off x="-10245950" y="3325725"/>
              <a:ext cx="61450" cy="104775"/>
            </a:xfrm>
            <a:custGeom>
              <a:avLst/>
              <a:gdLst/>
              <a:ahLst/>
              <a:cxnLst/>
              <a:rect l="l" t="t" r="r" b="b"/>
              <a:pathLst>
                <a:path w="2458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86"/>
            <p:cNvSpPr/>
            <p:nvPr/>
          </p:nvSpPr>
          <p:spPr>
            <a:xfrm>
              <a:off x="-10142775" y="3325725"/>
              <a:ext cx="63025" cy="104775"/>
            </a:xfrm>
            <a:custGeom>
              <a:avLst/>
              <a:gdLst/>
              <a:ahLst/>
              <a:cxnLst/>
              <a:rect l="l" t="t" r="r" b="b"/>
              <a:pathLst>
                <a:path w="2521" h="4191" extrusionOk="0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86"/>
            <p:cNvSpPr/>
            <p:nvPr/>
          </p:nvSpPr>
          <p:spPr>
            <a:xfrm>
              <a:off x="-10350700" y="33257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3" name="Google Shape;8933;p86"/>
          <p:cNvGrpSpPr/>
          <p:nvPr/>
        </p:nvGrpSpPr>
        <p:grpSpPr>
          <a:xfrm>
            <a:off x="4858835" y="3368062"/>
            <a:ext cx="354635" cy="353890"/>
            <a:chOff x="-10390875" y="3616350"/>
            <a:chExt cx="352100" cy="351325"/>
          </a:xfrm>
        </p:grpSpPr>
        <p:sp>
          <p:nvSpPr>
            <p:cNvPr id="8934" name="Google Shape;8934;p86"/>
            <p:cNvSpPr/>
            <p:nvPr/>
          </p:nvSpPr>
          <p:spPr>
            <a:xfrm>
              <a:off x="-10308950" y="3780175"/>
              <a:ext cx="186675" cy="104800"/>
            </a:xfrm>
            <a:custGeom>
              <a:avLst/>
              <a:gdLst/>
              <a:ahLst/>
              <a:cxnLst/>
              <a:rect l="l" t="t" r="r" b="b"/>
              <a:pathLst>
                <a:path w="7467" h="4192" extrusionOk="0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86"/>
            <p:cNvSpPr/>
            <p:nvPr/>
          </p:nvSpPr>
          <p:spPr>
            <a:xfrm>
              <a:off x="-10390875" y="3698275"/>
              <a:ext cx="352100" cy="269400"/>
            </a:xfrm>
            <a:custGeom>
              <a:avLst/>
              <a:gdLst/>
              <a:ahLst/>
              <a:cxnLst/>
              <a:rect l="l" t="t" r="r" b="b"/>
              <a:pathLst>
                <a:path w="14084" h="10776" extrusionOk="0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86"/>
            <p:cNvSpPr/>
            <p:nvPr/>
          </p:nvSpPr>
          <p:spPr>
            <a:xfrm>
              <a:off x="-10268000" y="3616350"/>
              <a:ext cx="103975" cy="81150"/>
            </a:xfrm>
            <a:custGeom>
              <a:avLst/>
              <a:gdLst/>
              <a:ahLst/>
              <a:cxnLst/>
              <a:rect l="l" t="t" r="r" b="b"/>
              <a:pathLst>
                <a:path w="4159" h="3246" extrusionOk="0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7" name="Google Shape;8937;p86"/>
          <p:cNvGrpSpPr/>
          <p:nvPr/>
        </p:nvGrpSpPr>
        <p:grpSpPr>
          <a:xfrm>
            <a:off x="7525810" y="2892727"/>
            <a:ext cx="312585" cy="354670"/>
            <a:chOff x="-10370400" y="4049550"/>
            <a:chExt cx="310350" cy="352100"/>
          </a:xfrm>
        </p:grpSpPr>
        <p:sp>
          <p:nvSpPr>
            <p:cNvPr id="8938" name="Google Shape;8938;p86"/>
            <p:cNvSpPr/>
            <p:nvPr/>
          </p:nvSpPr>
          <p:spPr>
            <a:xfrm>
              <a:off x="-10308175" y="4224400"/>
              <a:ext cx="185900" cy="115800"/>
            </a:xfrm>
            <a:custGeom>
              <a:avLst/>
              <a:gdLst/>
              <a:ahLst/>
              <a:cxnLst/>
              <a:rect l="l" t="t" r="r" b="b"/>
              <a:pathLst>
                <a:path w="7436" h="4632" extrusionOk="0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86"/>
            <p:cNvSpPr/>
            <p:nvPr/>
          </p:nvSpPr>
          <p:spPr>
            <a:xfrm>
              <a:off x="-10292425" y="4121225"/>
              <a:ext cx="159125" cy="30750"/>
            </a:xfrm>
            <a:custGeom>
              <a:avLst/>
              <a:gdLst/>
              <a:ahLst/>
              <a:cxnLst/>
              <a:rect l="l" t="t" r="r" b="b"/>
              <a:pathLst>
                <a:path w="6365" h="1230" extrusionOk="0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86"/>
            <p:cNvSpPr/>
            <p:nvPr/>
          </p:nvSpPr>
          <p:spPr>
            <a:xfrm>
              <a:off x="-10370400" y="4049550"/>
              <a:ext cx="310350" cy="91400"/>
            </a:xfrm>
            <a:custGeom>
              <a:avLst/>
              <a:gdLst/>
              <a:ahLst/>
              <a:cxnLst/>
              <a:rect l="l" t="t" r="r" b="b"/>
              <a:pathLst>
                <a:path w="12414" h="3656" extrusionOk="0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86"/>
            <p:cNvSpPr/>
            <p:nvPr/>
          </p:nvSpPr>
          <p:spPr>
            <a:xfrm>
              <a:off x="-10328650" y="4173200"/>
              <a:ext cx="226850" cy="30750"/>
            </a:xfrm>
            <a:custGeom>
              <a:avLst/>
              <a:gdLst/>
              <a:ahLst/>
              <a:cxnLst/>
              <a:rect l="l" t="t" r="r" b="b"/>
              <a:pathLst>
                <a:path w="9074" h="1230" extrusionOk="0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86"/>
            <p:cNvSpPr/>
            <p:nvPr/>
          </p:nvSpPr>
          <p:spPr>
            <a:xfrm>
              <a:off x="-10328650" y="4360650"/>
              <a:ext cx="226850" cy="41000"/>
            </a:xfrm>
            <a:custGeom>
              <a:avLst/>
              <a:gdLst/>
              <a:ahLst/>
              <a:cxnLst/>
              <a:rect l="l" t="t" r="r" b="b"/>
              <a:pathLst>
                <a:path w="9074" h="1640" extrusionOk="0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3" name="Google Shape;8943;p86"/>
          <p:cNvGrpSpPr/>
          <p:nvPr/>
        </p:nvGrpSpPr>
        <p:grpSpPr>
          <a:xfrm>
            <a:off x="6630066" y="2891668"/>
            <a:ext cx="379236" cy="354847"/>
            <a:chOff x="-8674650" y="3210975"/>
            <a:chExt cx="376525" cy="352275"/>
          </a:xfrm>
        </p:grpSpPr>
        <p:sp>
          <p:nvSpPr>
            <p:cNvPr id="8944" name="Google Shape;8944;p86"/>
            <p:cNvSpPr/>
            <p:nvPr/>
          </p:nvSpPr>
          <p:spPr>
            <a:xfrm>
              <a:off x="-8542325" y="3335375"/>
              <a:ext cx="112650" cy="104375"/>
            </a:xfrm>
            <a:custGeom>
              <a:avLst/>
              <a:gdLst/>
              <a:ahLst/>
              <a:cxnLst/>
              <a:rect l="l" t="t" r="r" b="b"/>
              <a:pathLst>
                <a:path w="4506" h="4175" extrusionOk="0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86"/>
            <p:cNvSpPr/>
            <p:nvPr/>
          </p:nvSpPr>
          <p:spPr>
            <a:xfrm>
              <a:off x="-8496650" y="3377125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86"/>
            <p:cNvSpPr/>
            <p:nvPr/>
          </p:nvSpPr>
          <p:spPr>
            <a:xfrm>
              <a:off x="-8540750" y="3332825"/>
              <a:ext cx="242625" cy="230425"/>
            </a:xfrm>
            <a:custGeom>
              <a:avLst/>
              <a:gdLst/>
              <a:ahLst/>
              <a:cxnLst/>
              <a:rect l="l" t="t" r="r" b="b"/>
              <a:pathLst>
                <a:path w="9705" h="9217" extrusionOk="0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86"/>
            <p:cNvSpPr/>
            <p:nvPr/>
          </p:nvSpPr>
          <p:spPr>
            <a:xfrm>
              <a:off x="-8645500" y="3428125"/>
              <a:ext cx="120525" cy="118950"/>
            </a:xfrm>
            <a:custGeom>
              <a:avLst/>
              <a:gdLst/>
              <a:ahLst/>
              <a:cxnLst/>
              <a:rect l="l" t="t" r="r" b="b"/>
              <a:pathLst>
                <a:path w="4821" h="4758" extrusionOk="0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86"/>
            <p:cNvSpPr/>
            <p:nvPr/>
          </p:nvSpPr>
          <p:spPr>
            <a:xfrm>
              <a:off x="-8448600" y="3227275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86"/>
            <p:cNvSpPr/>
            <p:nvPr/>
          </p:nvSpPr>
          <p:spPr>
            <a:xfrm>
              <a:off x="-8674650" y="3210975"/>
              <a:ext cx="241825" cy="232925"/>
            </a:xfrm>
            <a:custGeom>
              <a:avLst/>
              <a:gdLst/>
              <a:ahLst/>
              <a:cxnLst/>
              <a:rect l="l" t="t" r="r" b="b"/>
              <a:pathLst>
                <a:path w="9673" h="9317" extrusionOk="0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0" name="Google Shape;8950;p86"/>
          <p:cNvGrpSpPr/>
          <p:nvPr/>
        </p:nvGrpSpPr>
        <p:grpSpPr>
          <a:xfrm>
            <a:off x="5301563" y="1531633"/>
            <a:ext cx="356221" cy="356257"/>
            <a:chOff x="-13512225" y="3211525"/>
            <a:chExt cx="353675" cy="353675"/>
          </a:xfrm>
        </p:grpSpPr>
        <p:sp>
          <p:nvSpPr>
            <p:cNvPr id="8951" name="Google Shape;8951;p86"/>
            <p:cNvSpPr/>
            <p:nvPr/>
          </p:nvSpPr>
          <p:spPr>
            <a:xfrm>
              <a:off x="-13283825" y="3482475"/>
              <a:ext cx="125275" cy="82725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86"/>
            <p:cNvSpPr/>
            <p:nvPr/>
          </p:nvSpPr>
          <p:spPr>
            <a:xfrm>
              <a:off x="-13512225" y="3211525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86"/>
            <p:cNvSpPr/>
            <p:nvPr/>
          </p:nvSpPr>
          <p:spPr>
            <a:xfrm>
              <a:off x="-13512225" y="3483250"/>
              <a:ext cx="100050" cy="81150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86"/>
            <p:cNvSpPr/>
            <p:nvPr/>
          </p:nvSpPr>
          <p:spPr>
            <a:xfrm>
              <a:off x="-13407475" y="3483250"/>
              <a:ext cx="36250" cy="81150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86"/>
            <p:cNvSpPr/>
            <p:nvPr/>
          </p:nvSpPr>
          <p:spPr>
            <a:xfrm>
              <a:off x="-13366525" y="3485625"/>
              <a:ext cx="70125" cy="76425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6" name="Google Shape;8956;p86"/>
          <p:cNvGrpSpPr/>
          <p:nvPr/>
        </p:nvGrpSpPr>
        <p:grpSpPr>
          <a:xfrm>
            <a:off x="5301563" y="1973145"/>
            <a:ext cx="356221" cy="354670"/>
            <a:chOff x="-13512225" y="3647075"/>
            <a:chExt cx="353675" cy="352100"/>
          </a:xfrm>
        </p:grpSpPr>
        <p:sp>
          <p:nvSpPr>
            <p:cNvPr id="8957" name="Google Shape;8957;p86"/>
            <p:cNvSpPr/>
            <p:nvPr/>
          </p:nvSpPr>
          <p:spPr>
            <a:xfrm>
              <a:off x="-13344475" y="38762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86"/>
            <p:cNvSpPr/>
            <p:nvPr/>
          </p:nvSpPr>
          <p:spPr>
            <a:xfrm>
              <a:off x="-13268850" y="3854225"/>
              <a:ext cx="110300" cy="62250"/>
            </a:xfrm>
            <a:custGeom>
              <a:avLst/>
              <a:gdLst/>
              <a:ahLst/>
              <a:cxnLst/>
              <a:rect l="l" t="t" r="r" b="b"/>
              <a:pathLst>
                <a:path w="4412" h="2490" extrusionOk="0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86"/>
            <p:cNvSpPr/>
            <p:nvPr/>
          </p:nvSpPr>
          <p:spPr>
            <a:xfrm>
              <a:off x="-13512225" y="3936925"/>
              <a:ext cx="353675" cy="62250"/>
            </a:xfrm>
            <a:custGeom>
              <a:avLst/>
              <a:gdLst/>
              <a:ahLst/>
              <a:cxnLst/>
              <a:rect l="l" t="t" r="r" b="b"/>
              <a:pathLst>
                <a:path w="14147" h="2490" extrusionOk="0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86"/>
            <p:cNvSpPr/>
            <p:nvPr/>
          </p:nvSpPr>
          <p:spPr>
            <a:xfrm>
              <a:off x="-13387000" y="383375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86"/>
            <p:cNvSpPr/>
            <p:nvPr/>
          </p:nvSpPr>
          <p:spPr>
            <a:xfrm>
              <a:off x="-13512225" y="3855000"/>
              <a:ext cx="111875" cy="62250"/>
            </a:xfrm>
            <a:custGeom>
              <a:avLst/>
              <a:gdLst/>
              <a:ahLst/>
              <a:cxnLst/>
              <a:rect l="l" t="t" r="r" b="b"/>
              <a:pathLst>
                <a:path w="4475" h="2490" extrusionOk="0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86"/>
            <p:cNvSpPr/>
            <p:nvPr/>
          </p:nvSpPr>
          <p:spPr>
            <a:xfrm>
              <a:off x="-13490175" y="3730575"/>
              <a:ext cx="62250" cy="40975"/>
            </a:xfrm>
            <a:custGeom>
              <a:avLst/>
              <a:gdLst/>
              <a:ahLst/>
              <a:cxnLst/>
              <a:rect l="l" t="t" r="r" b="b"/>
              <a:pathLst>
                <a:path w="2490" h="1639" extrusionOk="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86"/>
            <p:cNvSpPr/>
            <p:nvPr/>
          </p:nvSpPr>
          <p:spPr>
            <a:xfrm>
              <a:off x="-13241275" y="3730575"/>
              <a:ext cx="62225" cy="40975"/>
            </a:xfrm>
            <a:custGeom>
              <a:avLst/>
              <a:gdLst/>
              <a:ahLst/>
              <a:cxnLst/>
              <a:rect l="l" t="t" r="r" b="b"/>
              <a:pathLst>
                <a:path w="2489" h="1639" extrusionOk="0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86"/>
            <p:cNvSpPr/>
            <p:nvPr/>
          </p:nvSpPr>
          <p:spPr>
            <a:xfrm>
              <a:off x="-13427950" y="3647075"/>
              <a:ext cx="186700" cy="63025"/>
            </a:xfrm>
            <a:custGeom>
              <a:avLst/>
              <a:gdLst/>
              <a:ahLst/>
              <a:cxnLst/>
              <a:rect l="l" t="t" r="r" b="b"/>
              <a:pathLst>
                <a:path w="7468" h="2521" extrusionOk="0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86"/>
            <p:cNvSpPr/>
            <p:nvPr/>
          </p:nvSpPr>
          <p:spPr>
            <a:xfrm>
              <a:off x="-13512225" y="3773100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86"/>
            <p:cNvSpPr/>
            <p:nvPr/>
          </p:nvSpPr>
          <p:spPr>
            <a:xfrm>
              <a:off x="-13411400" y="3730575"/>
              <a:ext cx="153600" cy="20500"/>
            </a:xfrm>
            <a:custGeom>
              <a:avLst/>
              <a:gdLst/>
              <a:ahLst/>
              <a:cxnLst/>
              <a:rect l="l" t="t" r="r" b="b"/>
              <a:pathLst>
                <a:path w="6144" h="820" extrusionOk="0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7" name="Google Shape;8967;p86"/>
          <p:cNvGrpSpPr/>
          <p:nvPr/>
        </p:nvGrpSpPr>
        <p:grpSpPr>
          <a:xfrm>
            <a:off x="5311876" y="2417211"/>
            <a:ext cx="356221" cy="355451"/>
            <a:chOff x="-13512225" y="4080275"/>
            <a:chExt cx="353675" cy="352875"/>
          </a:xfrm>
        </p:grpSpPr>
        <p:sp>
          <p:nvSpPr>
            <p:cNvPr id="8968" name="Google Shape;8968;p86"/>
            <p:cNvSpPr/>
            <p:nvPr/>
          </p:nvSpPr>
          <p:spPr>
            <a:xfrm>
              <a:off x="-13512225" y="4203925"/>
              <a:ext cx="353675" cy="229225"/>
            </a:xfrm>
            <a:custGeom>
              <a:avLst/>
              <a:gdLst/>
              <a:ahLst/>
              <a:cxnLst/>
              <a:rect l="l" t="t" r="r" b="b"/>
              <a:pathLst>
                <a:path w="14147" h="9169" extrusionOk="0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86"/>
            <p:cNvSpPr/>
            <p:nvPr/>
          </p:nvSpPr>
          <p:spPr>
            <a:xfrm>
              <a:off x="-13366525" y="4275600"/>
              <a:ext cx="73275" cy="88225"/>
            </a:xfrm>
            <a:custGeom>
              <a:avLst/>
              <a:gdLst/>
              <a:ahLst/>
              <a:cxnLst/>
              <a:rect l="l" t="t" r="r" b="b"/>
              <a:pathLst>
                <a:path w="2931" h="3529" extrusionOk="0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86"/>
            <p:cNvSpPr/>
            <p:nvPr/>
          </p:nvSpPr>
          <p:spPr>
            <a:xfrm>
              <a:off x="-13398800" y="4143275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86"/>
            <p:cNvSpPr/>
            <p:nvPr/>
          </p:nvSpPr>
          <p:spPr>
            <a:xfrm>
              <a:off x="-13336575" y="4143275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86"/>
            <p:cNvSpPr/>
            <p:nvPr/>
          </p:nvSpPr>
          <p:spPr>
            <a:xfrm>
              <a:off x="-13398800" y="4081050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86"/>
            <p:cNvSpPr/>
            <p:nvPr/>
          </p:nvSpPr>
          <p:spPr>
            <a:xfrm>
              <a:off x="-13274375" y="4143275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86"/>
            <p:cNvSpPr/>
            <p:nvPr/>
          </p:nvSpPr>
          <p:spPr>
            <a:xfrm>
              <a:off x="-13212925" y="4081050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86"/>
            <p:cNvSpPr/>
            <p:nvPr/>
          </p:nvSpPr>
          <p:spPr>
            <a:xfrm>
              <a:off x="-13212925" y="4143275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86"/>
            <p:cNvSpPr/>
            <p:nvPr/>
          </p:nvSpPr>
          <p:spPr>
            <a:xfrm>
              <a:off x="-13274375" y="4081050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86"/>
            <p:cNvSpPr/>
            <p:nvPr/>
          </p:nvSpPr>
          <p:spPr>
            <a:xfrm>
              <a:off x="-13336575" y="4081050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86"/>
            <p:cNvSpPr/>
            <p:nvPr/>
          </p:nvSpPr>
          <p:spPr>
            <a:xfrm>
              <a:off x="-13512225" y="408027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9" name="Google Shape;8979;p86"/>
          <p:cNvGrpSpPr/>
          <p:nvPr/>
        </p:nvGrpSpPr>
        <p:grpSpPr>
          <a:xfrm>
            <a:off x="7084956" y="1564572"/>
            <a:ext cx="356196" cy="290379"/>
            <a:chOff x="-11728250" y="3245400"/>
            <a:chExt cx="353650" cy="288275"/>
          </a:xfrm>
        </p:grpSpPr>
        <p:sp>
          <p:nvSpPr>
            <p:cNvPr id="8980" name="Google Shape;8980;p86"/>
            <p:cNvSpPr/>
            <p:nvPr/>
          </p:nvSpPr>
          <p:spPr>
            <a:xfrm>
              <a:off x="-11603025" y="3389725"/>
              <a:ext cx="104775" cy="143950"/>
            </a:xfrm>
            <a:custGeom>
              <a:avLst/>
              <a:gdLst/>
              <a:ahLst/>
              <a:cxnLst/>
              <a:rect l="l" t="t" r="r" b="b"/>
              <a:pathLst>
                <a:path w="4191" h="5758" extrusionOk="0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86"/>
            <p:cNvSpPr/>
            <p:nvPr/>
          </p:nvSpPr>
          <p:spPr>
            <a:xfrm>
              <a:off x="-11647125" y="3246175"/>
              <a:ext cx="86650" cy="133925"/>
            </a:xfrm>
            <a:custGeom>
              <a:avLst/>
              <a:gdLst/>
              <a:ahLst/>
              <a:cxnLst/>
              <a:rect l="l" t="t" r="r" b="b"/>
              <a:pathLst>
                <a:path w="3466" h="5357" extrusionOk="0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86"/>
            <p:cNvSpPr/>
            <p:nvPr/>
          </p:nvSpPr>
          <p:spPr>
            <a:xfrm>
              <a:off x="-11540025" y="3245400"/>
              <a:ext cx="86675" cy="133900"/>
            </a:xfrm>
            <a:custGeom>
              <a:avLst/>
              <a:gdLst/>
              <a:ahLst/>
              <a:cxnLst/>
              <a:rect l="l" t="t" r="r" b="b"/>
              <a:pathLst>
                <a:path w="3467" h="5356" extrusionOk="0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86"/>
            <p:cNvSpPr/>
            <p:nvPr/>
          </p:nvSpPr>
          <p:spPr>
            <a:xfrm>
              <a:off x="-11498275" y="3285550"/>
              <a:ext cx="123675" cy="160700"/>
            </a:xfrm>
            <a:custGeom>
              <a:avLst/>
              <a:gdLst/>
              <a:ahLst/>
              <a:cxnLst/>
              <a:rect l="l" t="t" r="r" b="b"/>
              <a:pathLst>
                <a:path w="4947" h="6428" extrusionOk="0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86"/>
            <p:cNvSpPr/>
            <p:nvPr/>
          </p:nvSpPr>
          <p:spPr>
            <a:xfrm>
              <a:off x="-11728250" y="3286350"/>
              <a:ext cx="125250" cy="160700"/>
            </a:xfrm>
            <a:custGeom>
              <a:avLst/>
              <a:gdLst/>
              <a:ahLst/>
              <a:cxnLst/>
              <a:rect l="l" t="t" r="r" b="b"/>
              <a:pathLst>
                <a:path w="5010" h="6428" extrusionOk="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85" name="Google Shape;8985;p86"/>
          <p:cNvSpPr/>
          <p:nvPr/>
        </p:nvSpPr>
        <p:spPr>
          <a:xfrm>
            <a:off x="7242366" y="2108233"/>
            <a:ext cx="40464" cy="84135"/>
          </a:xfrm>
          <a:custGeom>
            <a:avLst/>
            <a:gdLst/>
            <a:ahLst/>
            <a:cxnLst/>
            <a:rect l="l" t="t" r="r" b="b"/>
            <a:pathLst>
              <a:path w="1607" h="3341" extrusionOk="0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86" name="Google Shape;8986;p86"/>
          <p:cNvGrpSpPr/>
          <p:nvPr/>
        </p:nvGrpSpPr>
        <p:grpSpPr>
          <a:xfrm>
            <a:off x="7083760" y="1971660"/>
            <a:ext cx="358588" cy="357642"/>
            <a:chOff x="-11729050" y="3646475"/>
            <a:chExt cx="356025" cy="355050"/>
          </a:xfrm>
        </p:grpSpPr>
        <p:sp>
          <p:nvSpPr>
            <p:cNvPr id="8987" name="Google Shape;8987;p86"/>
            <p:cNvSpPr/>
            <p:nvPr/>
          </p:nvSpPr>
          <p:spPr>
            <a:xfrm>
              <a:off x="-11460475" y="3648050"/>
              <a:ext cx="86675" cy="80175"/>
            </a:xfrm>
            <a:custGeom>
              <a:avLst/>
              <a:gdLst/>
              <a:ahLst/>
              <a:cxnLst/>
              <a:rect l="l" t="t" r="r" b="b"/>
              <a:pathLst>
                <a:path w="3467" h="3207" extrusionOk="0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86"/>
            <p:cNvSpPr/>
            <p:nvPr/>
          </p:nvSpPr>
          <p:spPr>
            <a:xfrm>
              <a:off x="-116014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86"/>
            <p:cNvSpPr/>
            <p:nvPr/>
          </p:nvSpPr>
          <p:spPr>
            <a:xfrm>
              <a:off x="-11729050" y="3646475"/>
              <a:ext cx="353675" cy="209350"/>
            </a:xfrm>
            <a:custGeom>
              <a:avLst/>
              <a:gdLst/>
              <a:ahLst/>
              <a:cxnLst/>
              <a:rect l="l" t="t" r="r" b="b"/>
              <a:pathLst>
                <a:path w="14147" h="8374" extrusionOk="0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86"/>
            <p:cNvSpPr/>
            <p:nvPr/>
          </p:nvSpPr>
          <p:spPr>
            <a:xfrm>
              <a:off x="-115187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86"/>
            <p:cNvSpPr/>
            <p:nvPr/>
          </p:nvSpPr>
          <p:spPr>
            <a:xfrm>
              <a:off x="-11698325" y="3858150"/>
              <a:ext cx="67750" cy="69350"/>
            </a:xfrm>
            <a:custGeom>
              <a:avLst/>
              <a:gdLst/>
              <a:ahLst/>
              <a:cxnLst/>
              <a:rect l="l" t="t" r="r" b="b"/>
              <a:pathLst>
                <a:path w="2710" h="2774" extrusionOk="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86"/>
            <p:cNvSpPr/>
            <p:nvPr/>
          </p:nvSpPr>
          <p:spPr>
            <a:xfrm>
              <a:off x="-11627450" y="3869175"/>
              <a:ext cx="47300" cy="55175"/>
            </a:xfrm>
            <a:custGeom>
              <a:avLst/>
              <a:gdLst/>
              <a:ahLst/>
              <a:cxnLst/>
              <a:rect l="l" t="t" r="r" b="b"/>
              <a:pathLst>
                <a:path w="1892" h="2207" extrusionOk="0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86"/>
            <p:cNvSpPr/>
            <p:nvPr/>
          </p:nvSpPr>
          <p:spPr>
            <a:xfrm>
              <a:off x="-11414775" y="3803025"/>
              <a:ext cx="41750" cy="83525"/>
            </a:xfrm>
            <a:custGeom>
              <a:avLst/>
              <a:gdLst/>
              <a:ahLst/>
              <a:cxnLst/>
              <a:rect l="l" t="t" r="r" b="b"/>
              <a:pathLst>
                <a:path w="1670" h="3341" extrusionOk="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86"/>
            <p:cNvSpPr/>
            <p:nvPr/>
          </p:nvSpPr>
          <p:spPr>
            <a:xfrm>
              <a:off x="-11592800" y="3876275"/>
              <a:ext cx="84300" cy="62250"/>
            </a:xfrm>
            <a:custGeom>
              <a:avLst/>
              <a:gdLst/>
              <a:ahLst/>
              <a:cxnLst/>
              <a:rect l="l" t="t" r="r" b="b"/>
              <a:pathLst>
                <a:path w="3372" h="2490" extrusionOk="0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86"/>
            <p:cNvSpPr/>
            <p:nvPr/>
          </p:nvSpPr>
          <p:spPr>
            <a:xfrm>
              <a:off x="-11520325" y="3869175"/>
              <a:ext cx="47275" cy="55175"/>
            </a:xfrm>
            <a:custGeom>
              <a:avLst/>
              <a:gdLst/>
              <a:ahLst/>
              <a:cxnLst/>
              <a:rect l="l" t="t" r="r" b="b"/>
              <a:pathLst>
                <a:path w="1891" h="2207" extrusionOk="0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86"/>
            <p:cNvSpPr/>
            <p:nvPr/>
          </p:nvSpPr>
          <p:spPr>
            <a:xfrm>
              <a:off x="-11726675" y="3903850"/>
              <a:ext cx="352075" cy="97675"/>
            </a:xfrm>
            <a:custGeom>
              <a:avLst/>
              <a:gdLst/>
              <a:ahLst/>
              <a:cxnLst/>
              <a:rect l="l" t="t" r="r" b="b"/>
              <a:pathLst>
                <a:path w="14083" h="3907" extrusionOk="0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86"/>
            <p:cNvSpPr/>
            <p:nvPr/>
          </p:nvSpPr>
          <p:spPr>
            <a:xfrm>
              <a:off x="-11470700" y="3859725"/>
              <a:ext cx="66975" cy="68550"/>
            </a:xfrm>
            <a:custGeom>
              <a:avLst/>
              <a:gdLst/>
              <a:ahLst/>
              <a:cxnLst/>
              <a:rect l="l" t="t" r="r" b="b"/>
              <a:pathLst>
                <a:path w="2679" h="2742" extrusionOk="0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8" name="Google Shape;8998;p86"/>
          <p:cNvGrpSpPr/>
          <p:nvPr/>
        </p:nvGrpSpPr>
        <p:grpSpPr>
          <a:xfrm>
            <a:off x="7117464" y="2417211"/>
            <a:ext cx="311804" cy="355451"/>
            <a:chOff x="-11703850" y="4081850"/>
            <a:chExt cx="309575" cy="352875"/>
          </a:xfrm>
        </p:grpSpPr>
        <p:sp>
          <p:nvSpPr>
            <p:cNvPr id="8999" name="Google Shape;8999;p86"/>
            <p:cNvSpPr/>
            <p:nvPr/>
          </p:nvSpPr>
          <p:spPr>
            <a:xfrm>
              <a:off x="-11703850" y="4081850"/>
              <a:ext cx="309575" cy="125250"/>
            </a:xfrm>
            <a:custGeom>
              <a:avLst/>
              <a:gdLst/>
              <a:ahLst/>
              <a:cxnLst/>
              <a:rect l="l" t="t" r="r" b="b"/>
              <a:pathLst>
                <a:path w="12383" h="5010" extrusionOk="0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86"/>
            <p:cNvSpPr/>
            <p:nvPr/>
          </p:nvSpPr>
          <p:spPr>
            <a:xfrm>
              <a:off x="-11622725" y="4288975"/>
              <a:ext cx="144175" cy="63050"/>
            </a:xfrm>
            <a:custGeom>
              <a:avLst/>
              <a:gdLst/>
              <a:ahLst/>
              <a:cxnLst/>
              <a:rect l="l" t="t" r="r" b="b"/>
              <a:pathLst>
                <a:path w="5767" h="2522" extrusionOk="0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86"/>
            <p:cNvSpPr/>
            <p:nvPr/>
          </p:nvSpPr>
          <p:spPr>
            <a:xfrm>
              <a:off x="-11596725" y="4364600"/>
              <a:ext cx="36250" cy="70125"/>
            </a:xfrm>
            <a:custGeom>
              <a:avLst/>
              <a:gdLst/>
              <a:ahLst/>
              <a:cxnLst/>
              <a:rect l="l" t="t" r="r" b="b"/>
              <a:pathLst>
                <a:path w="1450" h="2805" extrusionOk="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86"/>
            <p:cNvSpPr/>
            <p:nvPr/>
          </p:nvSpPr>
          <p:spPr>
            <a:xfrm>
              <a:off x="-11540025" y="4364600"/>
              <a:ext cx="37050" cy="70125"/>
            </a:xfrm>
            <a:custGeom>
              <a:avLst/>
              <a:gdLst/>
              <a:ahLst/>
              <a:cxnLst/>
              <a:rect l="l" t="t" r="r" b="b"/>
              <a:pathLst>
                <a:path w="1482" h="2805" extrusionOk="0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86"/>
            <p:cNvSpPr/>
            <p:nvPr/>
          </p:nvSpPr>
          <p:spPr>
            <a:xfrm>
              <a:off x="-11610900" y="4227550"/>
              <a:ext cx="50425" cy="51225"/>
            </a:xfrm>
            <a:custGeom>
              <a:avLst/>
              <a:gdLst/>
              <a:ahLst/>
              <a:cxnLst/>
              <a:rect l="l" t="t" r="r" b="b"/>
              <a:pathLst>
                <a:path w="2017" h="2049" extrusionOk="0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86"/>
            <p:cNvSpPr/>
            <p:nvPr/>
          </p:nvSpPr>
          <p:spPr>
            <a:xfrm>
              <a:off x="-11540025" y="4228350"/>
              <a:ext cx="50450" cy="51200"/>
            </a:xfrm>
            <a:custGeom>
              <a:avLst/>
              <a:gdLst/>
              <a:ahLst/>
              <a:cxnLst/>
              <a:rect l="l" t="t" r="r" b="b"/>
              <a:pathLst>
                <a:path w="2018" h="2048" extrusionOk="0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86"/>
            <p:cNvSpPr/>
            <p:nvPr/>
          </p:nvSpPr>
          <p:spPr>
            <a:xfrm>
              <a:off x="-1148960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86"/>
            <p:cNvSpPr/>
            <p:nvPr/>
          </p:nvSpPr>
          <p:spPr>
            <a:xfrm>
              <a:off x="-1170385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7" name="Google Shape;9007;p86"/>
          <p:cNvGrpSpPr/>
          <p:nvPr/>
        </p:nvGrpSpPr>
        <p:grpSpPr>
          <a:xfrm>
            <a:off x="5306120" y="2891364"/>
            <a:ext cx="357002" cy="355451"/>
            <a:chOff x="-9958475" y="3180025"/>
            <a:chExt cx="354450" cy="352875"/>
          </a:xfrm>
        </p:grpSpPr>
        <p:sp>
          <p:nvSpPr>
            <p:cNvPr id="9008" name="Google Shape;9008;p86"/>
            <p:cNvSpPr/>
            <p:nvPr/>
          </p:nvSpPr>
          <p:spPr>
            <a:xfrm>
              <a:off x="-9958475" y="3491125"/>
              <a:ext cx="354450" cy="41775"/>
            </a:xfrm>
            <a:custGeom>
              <a:avLst/>
              <a:gdLst/>
              <a:ahLst/>
              <a:cxnLst/>
              <a:rect l="l" t="t" r="r" b="b"/>
              <a:pathLst>
                <a:path w="14178" h="1671" extrusionOk="0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86"/>
            <p:cNvSpPr/>
            <p:nvPr/>
          </p:nvSpPr>
          <p:spPr>
            <a:xfrm>
              <a:off x="-9958475" y="3180025"/>
              <a:ext cx="354450" cy="42550"/>
            </a:xfrm>
            <a:custGeom>
              <a:avLst/>
              <a:gdLst/>
              <a:ahLst/>
              <a:cxnLst/>
              <a:rect l="l" t="t" r="r" b="b"/>
              <a:pathLst>
                <a:path w="14178" h="1702" extrusionOk="0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86"/>
            <p:cNvSpPr/>
            <p:nvPr/>
          </p:nvSpPr>
          <p:spPr>
            <a:xfrm>
              <a:off x="-9916725" y="3243025"/>
              <a:ext cx="270175" cy="228425"/>
            </a:xfrm>
            <a:custGeom>
              <a:avLst/>
              <a:gdLst/>
              <a:ahLst/>
              <a:cxnLst/>
              <a:rect l="l" t="t" r="r" b="b"/>
              <a:pathLst>
                <a:path w="10807" h="9137" extrusionOk="0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1" name="Google Shape;9011;p86"/>
          <p:cNvGrpSpPr/>
          <p:nvPr/>
        </p:nvGrpSpPr>
        <p:grpSpPr>
          <a:xfrm>
            <a:off x="5315247" y="3367345"/>
            <a:ext cx="337966" cy="355325"/>
            <a:chOff x="-9949025" y="3615575"/>
            <a:chExt cx="335550" cy="352750"/>
          </a:xfrm>
        </p:grpSpPr>
        <p:sp>
          <p:nvSpPr>
            <p:cNvPr id="9012" name="Google Shape;9012;p86"/>
            <p:cNvSpPr/>
            <p:nvPr/>
          </p:nvSpPr>
          <p:spPr>
            <a:xfrm>
              <a:off x="-9800950" y="3615575"/>
              <a:ext cx="61475" cy="61450"/>
            </a:xfrm>
            <a:custGeom>
              <a:avLst/>
              <a:gdLst/>
              <a:ahLst/>
              <a:cxnLst/>
              <a:rect l="l" t="t" r="r" b="b"/>
              <a:pathLst>
                <a:path w="2459" h="2458" extrusionOk="0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86"/>
            <p:cNvSpPr/>
            <p:nvPr/>
          </p:nvSpPr>
          <p:spPr>
            <a:xfrm>
              <a:off x="-9949025" y="3688650"/>
              <a:ext cx="335550" cy="279675"/>
            </a:xfrm>
            <a:custGeom>
              <a:avLst/>
              <a:gdLst/>
              <a:ahLst/>
              <a:cxnLst/>
              <a:rect l="l" t="t" r="r" b="b"/>
              <a:pathLst>
                <a:path w="13422" h="11187" extrusionOk="0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86"/>
            <p:cNvSpPr/>
            <p:nvPr/>
          </p:nvSpPr>
          <p:spPr>
            <a:xfrm>
              <a:off x="-9947450" y="3657100"/>
              <a:ext cx="106350" cy="50650"/>
            </a:xfrm>
            <a:custGeom>
              <a:avLst/>
              <a:gdLst/>
              <a:ahLst/>
              <a:cxnLst/>
              <a:rect l="l" t="t" r="r" b="b"/>
              <a:pathLst>
                <a:path w="4254" h="2026" extrusionOk="0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5" name="Google Shape;9015;p86"/>
          <p:cNvGrpSpPr/>
          <p:nvPr/>
        </p:nvGrpSpPr>
        <p:grpSpPr>
          <a:xfrm>
            <a:off x="7950093" y="2890851"/>
            <a:ext cx="360175" cy="358423"/>
            <a:chOff x="-9961625" y="4048175"/>
            <a:chExt cx="357600" cy="355825"/>
          </a:xfrm>
        </p:grpSpPr>
        <p:sp>
          <p:nvSpPr>
            <p:cNvPr id="9016" name="Google Shape;9016;p86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86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86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86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86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86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2" name="Google Shape;9022;p86"/>
          <p:cNvGrpSpPr/>
          <p:nvPr/>
        </p:nvGrpSpPr>
        <p:grpSpPr>
          <a:xfrm>
            <a:off x="6636814" y="3366363"/>
            <a:ext cx="364959" cy="357289"/>
            <a:chOff x="-8680950" y="3624225"/>
            <a:chExt cx="362350" cy="354700"/>
          </a:xfrm>
        </p:grpSpPr>
        <p:sp>
          <p:nvSpPr>
            <p:cNvPr id="9023" name="Google Shape;9023;p86"/>
            <p:cNvSpPr/>
            <p:nvPr/>
          </p:nvSpPr>
          <p:spPr>
            <a:xfrm>
              <a:off x="-8512400" y="3686450"/>
              <a:ext cx="130775" cy="129800"/>
            </a:xfrm>
            <a:custGeom>
              <a:avLst/>
              <a:gdLst/>
              <a:ahLst/>
              <a:cxnLst/>
              <a:rect l="l" t="t" r="r" b="b"/>
              <a:pathLst>
                <a:path w="5231" h="5192" extrusionOk="0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86"/>
            <p:cNvSpPr/>
            <p:nvPr/>
          </p:nvSpPr>
          <p:spPr>
            <a:xfrm>
              <a:off x="-8395825" y="3624225"/>
              <a:ext cx="77225" cy="77225"/>
            </a:xfrm>
            <a:custGeom>
              <a:avLst/>
              <a:gdLst/>
              <a:ahLst/>
              <a:cxnLst/>
              <a:rect l="l" t="t" r="r" b="b"/>
              <a:pathLst>
                <a:path w="3089" h="3089" extrusionOk="0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86"/>
            <p:cNvSpPr/>
            <p:nvPr/>
          </p:nvSpPr>
          <p:spPr>
            <a:xfrm>
              <a:off x="-8676125" y="3883875"/>
              <a:ext cx="98375" cy="92925"/>
            </a:xfrm>
            <a:custGeom>
              <a:avLst/>
              <a:gdLst/>
              <a:ahLst/>
              <a:cxnLst/>
              <a:rect l="l" t="t" r="r" b="b"/>
              <a:pathLst>
                <a:path w="3935" h="3717" extrusionOk="0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86"/>
            <p:cNvSpPr/>
            <p:nvPr/>
          </p:nvSpPr>
          <p:spPr>
            <a:xfrm>
              <a:off x="-8680950" y="3708850"/>
              <a:ext cx="282800" cy="270075"/>
            </a:xfrm>
            <a:custGeom>
              <a:avLst/>
              <a:gdLst/>
              <a:ahLst/>
              <a:cxnLst/>
              <a:rect l="l" t="t" r="r" b="b"/>
              <a:pathLst>
                <a:path w="11312" h="10803" extrusionOk="0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86"/>
            <p:cNvSpPr/>
            <p:nvPr/>
          </p:nvSpPr>
          <p:spPr>
            <a:xfrm>
              <a:off x="-8440725" y="3857375"/>
              <a:ext cx="117400" cy="86450"/>
            </a:xfrm>
            <a:custGeom>
              <a:avLst/>
              <a:gdLst/>
              <a:ahLst/>
              <a:cxnLst/>
              <a:rect l="l" t="t" r="r" b="b"/>
              <a:pathLst>
                <a:path w="4696" h="3458" extrusionOk="0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86"/>
            <p:cNvSpPr/>
            <p:nvPr/>
          </p:nvSpPr>
          <p:spPr>
            <a:xfrm>
              <a:off x="-8638400" y="3630725"/>
              <a:ext cx="86650" cy="115625"/>
            </a:xfrm>
            <a:custGeom>
              <a:avLst/>
              <a:gdLst/>
              <a:ahLst/>
              <a:cxnLst/>
              <a:rect l="l" t="t" r="r" b="b"/>
              <a:pathLst>
                <a:path w="3466" h="4625" extrusionOk="0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9" name="Google Shape;9029;p86"/>
          <p:cNvGrpSpPr/>
          <p:nvPr/>
        </p:nvGrpSpPr>
        <p:grpSpPr>
          <a:xfrm>
            <a:off x="5773058" y="1532024"/>
            <a:ext cx="313365" cy="355476"/>
            <a:chOff x="-13056975" y="3212300"/>
            <a:chExt cx="311125" cy="352900"/>
          </a:xfrm>
        </p:grpSpPr>
        <p:sp>
          <p:nvSpPr>
            <p:cNvPr id="9030" name="Google Shape;9030;p86"/>
            <p:cNvSpPr/>
            <p:nvPr/>
          </p:nvSpPr>
          <p:spPr>
            <a:xfrm>
              <a:off x="-12972700" y="3273750"/>
              <a:ext cx="144950" cy="229225"/>
            </a:xfrm>
            <a:custGeom>
              <a:avLst/>
              <a:gdLst/>
              <a:ahLst/>
              <a:cxnLst/>
              <a:rect l="l" t="t" r="r" b="b"/>
              <a:pathLst>
                <a:path w="5798" h="9169" extrusionOk="0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86"/>
            <p:cNvSpPr/>
            <p:nvPr/>
          </p:nvSpPr>
          <p:spPr>
            <a:xfrm>
              <a:off x="-128088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86"/>
            <p:cNvSpPr/>
            <p:nvPr/>
          </p:nvSpPr>
          <p:spPr>
            <a:xfrm>
              <a:off x="-130569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86"/>
            <p:cNvSpPr/>
            <p:nvPr/>
          </p:nvSpPr>
          <p:spPr>
            <a:xfrm>
              <a:off x="-13020750" y="3483250"/>
              <a:ext cx="240250" cy="81950"/>
            </a:xfrm>
            <a:custGeom>
              <a:avLst/>
              <a:gdLst/>
              <a:ahLst/>
              <a:cxnLst/>
              <a:rect l="l" t="t" r="r" b="b"/>
              <a:pathLst>
                <a:path w="9610" h="3278" extrusionOk="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4" name="Google Shape;9034;p86"/>
          <p:cNvGrpSpPr/>
          <p:nvPr/>
        </p:nvGrpSpPr>
        <p:grpSpPr>
          <a:xfrm>
            <a:off x="5750446" y="1972818"/>
            <a:ext cx="358588" cy="355325"/>
            <a:chOff x="-13077450" y="3647075"/>
            <a:chExt cx="356025" cy="352750"/>
          </a:xfrm>
        </p:grpSpPr>
        <p:sp>
          <p:nvSpPr>
            <p:cNvPr id="9035" name="Google Shape;9035;p86"/>
            <p:cNvSpPr/>
            <p:nvPr/>
          </p:nvSpPr>
          <p:spPr>
            <a:xfrm>
              <a:off x="-13014450" y="3708500"/>
              <a:ext cx="104000" cy="145750"/>
            </a:xfrm>
            <a:custGeom>
              <a:avLst/>
              <a:gdLst/>
              <a:ahLst/>
              <a:cxnLst/>
              <a:rect l="l" t="t" r="r" b="b"/>
              <a:pathLst>
                <a:path w="4160" h="5830" extrusionOk="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86"/>
            <p:cNvSpPr/>
            <p:nvPr/>
          </p:nvSpPr>
          <p:spPr>
            <a:xfrm>
              <a:off x="-12890800" y="3708500"/>
              <a:ext cx="104775" cy="145750"/>
            </a:xfrm>
            <a:custGeom>
              <a:avLst/>
              <a:gdLst/>
              <a:ahLst/>
              <a:cxnLst/>
              <a:rect l="l" t="t" r="r" b="b"/>
              <a:pathLst>
                <a:path w="4191" h="5830" extrusionOk="0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86"/>
            <p:cNvSpPr/>
            <p:nvPr/>
          </p:nvSpPr>
          <p:spPr>
            <a:xfrm>
              <a:off x="-13077450" y="3647075"/>
              <a:ext cx="356025" cy="352750"/>
            </a:xfrm>
            <a:custGeom>
              <a:avLst/>
              <a:gdLst/>
              <a:ahLst/>
              <a:cxnLst/>
              <a:rect l="l" t="t" r="r" b="b"/>
              <a:pathLst>
                <a:path w="14241" h="14110" extrusionOk="0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8" name="Google Shape;9038;p86"/>
          <p:cNvGrpSpPr/>
          <p:nvPr/>
        </p:nvGrpSpPr>
        <p:grpSpPr>
          <a:xfrm>
            <a:off x="5761552" y="2416418"/>
            <a:ext cx="357002" cy="357037"/>
            <a:chOff x="-13079025" y="4079475"/>
            <a:chExt cx="354450" cy="354450"/>
          </a:xfrm>
        </p:grpSpPr>
        <p:sp>
          <p:nvSpPr>
            <p:cNvPr id="9039" name="Google Shape;9039;p86"/>
            <p:cNvSpPr/>
            <p:nvPr/>
          </p:nvSpPr>
          <p:spPr>
            <a:xfrm>
              <a:off x="-13004200" y="4079475"/>
              <a:ext cx="207150" cy="63050"/>
            </a:xfrm>
            <a:custGeom>
              <a:avLst/>
              <a:gdLst/>
              <a:ahLst/>
              <a:cxnLst/>
              <a:rect l="l" t="t" r="r" b="b"/>
              <a:pathLst>
                <a:path w="8286" h="2522" extrusionOk="0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86"/>
            <p:cNvSpPr/>
            <p:nvPr/>
          </p:nvSpPr>
          <p:spPr>
            <a:xfrm>
              <a:off x="-13079025" y="4303175"/>
              <a:ext cx="354450" cy="130750"/>
            </a:xfrm>
            <a:custGeom>
              <a:avLst/>
              <a:gdLst/>
              <a:ahLst/>
              <a:cxnLst/>
              <a:rect l="l" t="t" r="r" b="b"/>
              <a:pathLst>
                <a:path w="14178" h="5230" extrusionOk="0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86"/>
            <p:cNvSpPr/>
            <p:nvPr/>
          </p:nvSpPr>
          <p:spPr>
            <a:xfrm>
              <a:off x="-12986875" y="4313400"/>
              <a:ext cx="173300" cy="58300"/>
            </a:xfrm>
            <a:custGeom>
              <a:avLst/>
              <a:gdLst/>
              <a:ahLst/>
              <a:cxnLst/>
              <a:rect l="l" t="t" r="r" b="b"/>
              <a:pathLst>
                <a:path w="6932" h="2332" extrusionOk="0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86"/>
            <p:cNvSpPr/>
            <p:nvPr/>
          </p:nvSpPr>
          <p:spPr>
            <a:xfrm>
              <a:off x="-13004200" y="4143275"/>
              <a:ext cx="206375" cy="166225"/>
            </a:xfrm>
            <a:custGeom>
              <a:avLst/>
              <a:gdLst/>
              <a:ahLst/>
              <a:cxnLst/>
              <a:rect l="l" t="t" r="r" b="b"/>
              <a:pathLst>
                <a:path w="8255" h="6649" extrusionOk="0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3" name="Google Shape;9043;p86"/>
          <p:cNvGrpSpPr/>
          <p:nvPr/>
        </p:nvGrpSpPr>
        <p:grpSpPr>
          <a:xfrm>
            <a:off x="7534619" y="1532427"/>
            <a:ext cx="356221" cy="354670"/>
            <a:chOff x="-11292700" y="3213875"/>
            <a:chExt cx="353675" cy="352100"/>
          </a:xfrm>
        </p:grpSpPr>
        <p:sp>
          <p:nvSpPr>
            <p:cNvPr id="9044" name="Google Shape;9044;p86"/>
            <p:cNvSpPr/>
            <p:nvPr/>
          </p:nvSpPr>
          <p:spPr>
            <a:xfrm>
              <a:off x="-11178500" y="3213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86"/>
            <p:cNvSpPr/>
            <p:nvPr/>
          </p:nvSpPr>
          <p:spPr>
            <a:xfrm>
              <a:off x="-11292700" y="3255625"/>
              <a:ext cx="117375" cy="124475"/>
            </a:xfrm>
            <a:custGeom>
              <a:avLst/>
              <a:gdLst/>
              <a:ahLst/>
              <a:cxnLst/>
              <a:rect l="l" t="t" r="r" b="b"/>
              <a:pathLst>
                <a:path w="4695" h="4979" extrusionOk="0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86"/>
            <p:cNvSpPr/>
            <p:nvPr/>
          </p:nvSpPr>
          <p:spPr>
            <a:xfrm>
              <a:off x="-11056425" y="3254850"/>
              <a:ext cx="117400" cy="125250"/>
            </a:xfrm>
            <a:custGeom>
              <a:avLst/>
              <a:gdLst/>
              <a:ahLst/>
              <a:cxnLst/>
              <a:rect l="l" t="t" r="r" b="b"/>
              <a:pathLst>
                <a:path w="4696" h="5010" extrusionOk="0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86"/>
            <p:cNvSpPr/>
            <p:nvPr/>
          </p:nvSpPr>
          <p:spPr>
            <a:xfrm>
              <a:off x="-11209225" y="3503725"/>
              <a:ext cx="188275" cy="62250"/>
            </a:xfrm>
            <a:custGeom>
              <a:avLst/>
              <a:gdLst/>
              <a:ahLst/>
              <a:cxnLst/>
              <a:rect l="l" t="t" r="r" b="b"/>
              <a:pathLst>
                <a:path w="7531" h="2490" extrusionOk="0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86"/>
            <p:cNvSpPr/>
            <p:nvPr/>
          </p:nvSpPr>
          <p:spPr>
            <a:xfrm>
              <a:off x="-11167475" y="3462775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86"/>
            <p:cNvSpPr/>
            <p:nvPr/>
          </p:nvSpPr>
          <p:spPr>
            <a:xfrm>
              <a:off x="-11213150" y="3344625"/>
              <a:ext cx="141000" cy="97700"/>
            </a:xfrm>
            <a:custGeom>
              <a:avLst/>
              <a:gdLst/>
              <a:ahLst/>
              <a:cxnLst/>
              <a:rect l="l" t="t" r="r" b="b"/>
              <a:pathLst>
                <a:path w="5640" h="3908" extrusionOk="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86"/>
            <p:cNvSpPr/>
            <p:nvPr/>
          </p:nvSpPr>
          <p:spPr>
            <a:xfrm>
              <a:off x="-11080825" y="3379275"/>
              <a:ext cx="59100" cy="61475"/>
            </a:xfrm>
            <a:custGeom>
              <a:avLst/>
              <a:gdLst/>
              <a:ahLst/>
              <a:cxnLst/>
              <a:rect l="l" t="t" r="r" b="b"/>
              <a:pathLst>
                <a:path w="2364" h="2459" extrusionOk="0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1" name="Google Shape;9051;p86"/>
          <p:cNvGrpSpPr/>
          <p:nvPr/>
        </p:nvGrpSpPr>
        <p:grpSpPr>
          <a:xfrm>
            <a:off x="7528677" y="1972365"/>
            <a:ext cx="368106" cy="356232"/>
            <a:chOff x="-11299000" y="3647875"/>
            <a:chExt cx="365475" cy="353650"/>
          </a:xfrm>
        </p:grpSpPr>
        <p:sp>
          <p:nvSpPr>
            <p:cNvPr id="9052" name="Google Shape;9052;p86"/>
            <p:cNvSpPr/>
            <p:nvPr/>
          </p:nvSpPr>
          <p:spPr>
            <a:xfrm>
              <a:off x="-112990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86"/>
            <p:cNvSpPr/>
            <p:nvPr/>
          </p:nvSpPr>
          <p:spPr>
            <a:xfrm>
              <a:off x="-110761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86"/>
            <p:cNvSpPr/>
            <p:nvPr/>
          </p:nvSpPr>
          <p:spPr>
            <a:xfrm>
              <a:off x="-11254900" y="3917225"/>
              <a:ext cx="124475" cy="84300"/>
            </a:xfrm>
            <a:custGeom>
              <a:avLst/>
              <a:gdLst/>
              <a:ahLst/>
              <a:cxnLst/>
              <a:rect l="l" t="t" r="r" b="b"/>
              <a:pathLst>
                <a:path w="4979" h="3372" extrusionOk="0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86"/>
            <p:cNvSpPr/>
            <p:nvPr/>
          </p:nvSpPr>
          <p:spPr>
            <a:xfrm>
              <a:off x="-11099725" y="3838475"/>
              <a:ext cx="55150" cy="50425"/>
            </a:xfrm>
            <a:custGeom>
              <a:avLst/>
              <a:gdLst/>
              <a:ahLst/>
              <a:cxnLst/>
              <a:rect l="l" t="t" r="r" b="b"/>
              <a:pathLst>
                <a:path w="2206" h="2017" extrusionOk="0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86"/>
            <p:cNvSpPr/>
            <p:nvPr/>
          </p:nvSpPr>
          <p:spPr>
            <a:xfrm>
              <a:off x="-11187950" y="3836900"/>
              <a:ext cx="210325" cy="162275"/>
            </a:xfrm>
            <a:custGeom>
              <a:avLst/>
              <a:gdLst/>
              <a:ahLst/>
              <a:cxnLst/>
              <a:rect l="l" t="t" r="r" b="b"/>
              <a:pathLst>
                <a:path w="8413" h="6491" extrusionOk="0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86"/>
            <p:cNvSpPr/>
            <p:nvPr/>
          </p:nvSpPr>
          <p:spPr>
            <a:xfrm>
              <a:off x="-11292700" y="3647875"/>
              <a:ext cx="353675" cy="87450"/>
            </a:xfrm>
            <a:custGeom>
              <a:avLst/>
              <a:gdLst/>
              <a:ahLst/>
              <a:cxnLst/>
              <a:rect l="l" t="t" r="r" b="b"/>
              <a:pathLst>
                <a:path w="14147" h="3498" extrusionOk="0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8" name="Google Shape;9058;p86"/>
          <p:cNvGrpSpPr/>
          <p:nvPr/>
        </p:nvGrpSpPr>
        <p:grpSpPr>
          <a:xfrm>
            <a:off x="7544139" y="2428316"/>
            <a:ext cx="357808" cy="333240"/>
            <a:chOff x="-11295075" y="4092875"/>
            <a:chExt cx="355250" cy="330825"/>
          </a:xfrm>
        </p:grpSpPr>
        <p:sp>
          <p:nvSpPr>
            <p:cNvPr id="9059" name="Google Shape;9059;p86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86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86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86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86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4" name="Google Shape;9064;p86"/>
          <p:cNvGrpSpPr/>
          <p:nvPr/>
        </p:nvGrpSpPr>
        <p:grpSpPr>
          <a:xfrm>
            <a:off x="5769739" y="2891364"/>
            <a:ext cx="312585" cy="355451"/>
            <a:chOff x="-9500075" y="3180800"/>
            <a:chExt cx="310350" cy="352875"/>
          </a:xfrm>
        </p:grpSpPr>
        <p:sp>
          <p:nvSpPr>
            <p:cNvPr id="9065" name="Google Shape;9065;p86"/>
            <p:cNvSpPr/>
            <p:nvPr/>
          </p:nvSpPr>
          <p:spPr>
            <a:xfrm>
              <a:off x="-9429175" y="3332825"/>
              <a:ext cx="82725" cy="55150"/>
            </a:xfrm>
            <a:custGeom>
              <a:avLst/>
              <a:gdLst/>
              <a:ahLst/>
              <a:cxnLst/>
              <a:rect l="l" t="t" r="r" b="b"/>
              <a:pathLst>
                <a:path w="3309" h="2206" extrusionOk="0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86"/>
            <p:cNvSpPr/>
            <p:nvPr/>
          </p:nvSpPr>
          <p:spPr>
            <a:xfrm>
              <a:off x="-9335450" y="3274525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86"/>
            <p:cNvSpPr/>
            <p:nvPr/>
          </p:nvSpPr>
          <p:spPr>
            <a:xfrm>
              <a:off x="-9330725" y="3351725"/>
              <a:ext cx="62250" cy="36250"/>
            </a:xfrm>
            <a:custGeom>
              <a:avLst/>
              <a:gdLst/>
              <a:ahLst/>
              <a:cxnLst/>
              <a:rect l="l" t="t" r="r" b="b"/>
              <a:pathLst>
                <a:path w="2490" h="1450" extrusionOk="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86"/>
            <p:cNvSpPr/>
            <p:nvPr/>
          </p:nvSpPr>
          <p:spPr>
            <a:xfrm>
              <a:off x="-9440200" y="3220975"/>
              <a:ext cx="186675" cy="152025"/>
            </a:xfrm>
            <a:custGeom>
              <a:avLst/>
              <a:gdLst/>
              <a:ahLst/>
              <a:cxnLst/>
              <a:rect l="l" t="t" r="r" b="b"/>
              <a:pathLst>
                <a:path w="7467" h="6081" extrusionOk="0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86"/>
            <p:cNvSpPr/>
            <p:nvPr/>
          </p:nvSpPr>
          <p:spPr>
            <a:xfrm>
              <a:off x="-9500075" y="3222550"/>
              <a:ext cx="310350" cy="228425"/>
            </a:xfrm>
            <a:custGeom>
              <a:avLst/>
              <a:gdLst/>
              <a:ahLst/>
              <a:cxnLst/>
              <a:rect l="l" t="t" r="r" b="b"/>
              <a:pathLst>
                <a:path w="12414" h="9137" extrusionOk="0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86"/>
            <p:cNvSpPr/>
            <p:nvPr/>
          </p:nvSpPr>
          <p:spPr>
            <a:xfrm>
              <a:off x="-9398475" y="31808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86"/>
            <p:cNvSpPr/>
            <p:nvPr/>
          </p:nvSpPr>
          <p:spPr>
            <a:xfrm>
              <a:off x="-9460700" y="3471450"/>
              <a:ext cx="41775" cy="62225"/>
            </a:xfrm>
            <a:custGeom>
              <a:avLst/>
              <a:gdLst/>
              <a:ahLst/>
              <a:cxnLst/>
              <a:rect l="l" t="t" r="r" b="b"/>
              <a:pathLst>
                <a:path w="1671" h="2489" extrusionOk="0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86"/>
            <p:cNvSpPr/>
            <p:nvPr/>
          </p:nvSpPr>
          <p:spPr>
            <a:xfrm>
              <a:off x="-9274800" y="3471450"/>
              <a:ext cx="41750" cy="62225"/>
            </a:xfrm>
            <a:custGeom>
              <a:avLst/>
              <a:gdLst/>
              <a:ahLst/>
              <a:cxnLst/>
              <a:rect l="l" t="t" r="r" b="b"/>
              <a:pathLst>
                <a:path w="1670" h="2489" extrusionOk="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86"/>
            <p:cNvSpPr/>
            <p:nvPr/>
          </p:nvSpPr>
          <p:spPr>
            <a:xfrm>
              <a:off x="-9398475" y="3471450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4" name="Google Shape;9074;p86"/>
          <p:cNvGrpSpPr/>
          <p:nvPr/>
        </p:nvGrpSpPr>
        <p:grpSpPr>
          <a:xfrm>
            <a:off x="5747530" y="3366879"/>
            <a:ext cx="356221" cy="356257"/>
            <a:chOff x="-9523700" y="3614000"/>
            <a:chExt cx="353675" cy="353675"/>
          </a:xfrm>
        </p:grpSpPr>
        <p:sp>
          <p:nvSpPr>
            <p:cNvPr id="9075" name="Google Shape;9075;p86"/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86"/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86"/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86"/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86"/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86"/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86"/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86"/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86"/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4" name="Google Shape;9084;p86"/>
          <p:cNvGrpSpPr/>
          <p:nvPr/>
        </p:nvGrpSpPr>
        <p:grpSpPr>
          <a:xfrm>
            <a:off x="7532481" y="3389521"/>
            <a:ext cx="356221" cy="354670"/>
            <a:chOff x="-9523700" y="4049550"/>
            <a:chExt cx="353675" cy="352100"/>
          </a:xfrm>
        </p:grpSpPr>
        <p:sp>
          <p:nvSpPr>
            <p:cNvPr id="9085" name="Google Shape;9085;p86"/>
            <p:cNvSpPr/>
            <p:nvPr/>
          </p:nvSpPr>
          <p:spPr>
            <a:xfrm>
              <a:off x="-952370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86"/>
            <p:cNvSpPr/>
            <p:nvPr/>
          </p:nvSpPr>
          <p:spPr>
            <a:xfrm>
              <a:off x="-952370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86"/>
            <p:cNvSpPr/>
            <p:nvPr/>
          </p:nvSpPr>
          <p:spPr>
            <a:xfrm>
              <a:off x="-925275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86"/>
            <p:cNvSpPr/>
            <p:nvPr/>
          </p:nvSpPr>
          <p:spPr>
            <a:xfrm>
              <a:off x="-925275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86"/>
            <p:cNvSpPr/>
            <p:nvPr/>
          </p:nvSpPr>
          <p:spPr>
            <a:xfrm>
              <a:off x="-9440200" y="4214950"/>
              <a:ext cx="187475" cy="167000"/>
            </a:xfrm>
            <a:custGeom>
              <a:avLst/>
              <a:gdLst/>
              <a:ahLst/>
              <a:cxnLst/>
              <a:rect l="l" t="t" r="r" b="b"/>
              <a:pathLst>
                <a:path w="7499" h="6680" extrusionOk="0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86"/>
            <p:cNvSpPr/>
            <p:nvPr/>
          </p:nvSpPr>
          <p:spPr>
            <a:xfrm>
              <a:off x="-9393750" y="4214950"/>
              <a:ext cx="93750" cy="104000"/>
            </a:xfrm>
            <a:custGeom>
              <a:avLst/>
              <a:gdLst/>
              <a:ahLst/>
              <a:cxnLst/>
              <a:rect l="l" t="t" r="r" b="b"/>
              <a:pathLst>
                <a:path w="3750" h="4160" extrusionOk="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86"/>
            <p:cNvSpPr/>
            <p:nvPr/>
          </p:nvSpPr>
          <p:spPr>
            <a:xfrm>
              <a:off x="-9440200" y="4140125"/>
              <a:ext cx="187475" cy="32325"/>
            </a:xfrm>
            <a:custGeom>
              <a:avLst/>
              <a:gdLst/>
              <a:ahLst/>
              <a:cxnLst/>
              <a:rect l="l" t="t" r="r" b="b"/>
              <a:pathLst>
                <a:path w="7499" h="1293" extrusionOk="0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2" name="Google Shape;9092;p86"/>
          <p:cNvGrpSpPr/>
          <p:nvPr/>
        </p:nvGrpSpPr>
        <p:grpSpPr>
          <a:xfrm>
            <a:off x="7088596" y="3389494"/>
            <a:ext cx="357002" cy="311029"/>
            <a:chOff x="-8209150" y="3659675"/>
            <a:chExt cx="354450" cy="308775"/>
          </a:xfrm>
        </p:grpSpPr>
        <p:sp>
          <p:nvSpPr>
            <p:cNvPr id="9093" name="Google Shape;9093;p86"/>
            <p:cNvSpPr/>
            <p:nvPr/>
          </p:nvSpPr>
          <p:spPr>
            <a:xfrm>
              <a:off x="-8209150" y="3907775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86"/>
            <p:cNvSpPr/>
            <p:nvPr/>
          </p:nvSpPr>
          <p:spPr>
            <a:xfrm>
              <a:off x="-8188675" y="3825075"/>
              <a:ext cx="311125" cy="63050"/>
            </a:xfrm>
            <a:custGeom>
              <a:avLst/>
              <a:gdLst/>
              <a:ahLst/>
              <a:cxnLst/>
              <a:rect l="l" t="t" r="r" b="b"/>
              <a:pathLst>
                <a:path w="12445" h="2522" extrusionOk="0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86"/>
            <p:cNvSpPr/>
            <p:nvPr/>
          </p:nvSpPr>
          <p:spPr>
            <a:xfrm>
              <a:off x="-7913800" y="3743175"/>
              <a:ext cx="59100" cy="62250"/>
            </a:xfrm>
            <a:custGeom>
              <a:avLst/>
              <a:gdLst/>
              <a:ahLst/>
              <a:cxnLst/>
              <a:rect l="l" t="t" r="r" b="b"/>
              <a:pathLst>
                <a:path w="2364" h="2490" extrusionOk="0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86"/>
            <p:cNvSpPr/>
            <p:nvPr/>
          </p:nvSpPr>
          <p:spPr>
            <a:xfrm>
              <a:off x="-8105975" y="3659675"/>
              <a:ext cx="185125" cy="145750"/>
            </a:xfrm>
            <a:custGeom>
              <a:avLst/>
              <a:gdLst/>
              <a:ahLst/>
              <a:cxnLst/>
              <a:rect l="l" t="t" r="r" b="b"/>
              <a:pathLst>
                <a:path w="7405" h="5830" extrusionOk="0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86"/>
            <p:cNvSpPr/>
            <p:nvPr/>
          </p:nvSpPr>
          <p:spPr>
            <a:xfrm>
              <a:off x="-8168975" y="3700625"/>
              <a:ext cx="91375" cy="104000"/>
            </a:xfrm>
            <a:custGeom>
              <a:avLst/>
              <a:gdLst/>
              <a:ahLst/>
              <a:cxnLst/>
              <a:rect l="l" t="t" r="r" b="b"/>
              <a:pathLst>
                <a:path w="3655" h="4160" extrusionOk="0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86"/>
            <p:cNvSpPr/>
            <p:nvPr/>
          </p:nvSpPr>
          <p:spPr>
            <a:xfrm>
              <a:off x="-8209150" y="3742375"/>
              <a:ext cx="50425" cy="61475"/>
            </a:xfrm>
            <a:custGeom>
              <a:avLst/>
              <a:gdLst/>
              <a:ahLst/>
              <a:cxnLst/>
              <a:rect l="l" t="t" r="r" b="b"/>
              <a:pathLst>
                <a:path w="2017" h="2459" extrusionOk="0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9" name="Google Shape;9099;p86"/>
          <p:cNvGrpSpPr/>
          <p:nvPr/>
        </p:nvGrpSpPr>
        <p:grpSpPr>
          <a:xfrm>
            <a:off x="6191845" y="1532024"/>
            <a:ext cx="356221" cy="355476"/>
            <a:chOff x="-12643475" y="3212300"/>
            <a:chExt cx="353675" cy="352900"/>
          </a:xfrm>
        </p:grpSpPr>
        <p:sp>
          <p:nvSpPr>
            <p:cNvPr id="9100" name="Google Shape;9100;p86"/>
            <p:cNvSpPr/>
            <p:nvPr/>
          </p:nvSpPr>
          <p:spPr>
            <a:xfrm>
              <a:off x="-12372525" y="3517125"/>
              <a:ext cx="20500" cy="48075"/>
            </a:xfrm>
            <a:custGeom>
              <a:avLst/>
              <a:gdLst/>
              <a:ahLst/>
              <a:cxnLst/>
              <a:rect l="l" t="t" r="r" b="b"/>
              <a:pathLst>
                <a:path w="820" h="1923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86"/>
            <p:cNvSpPr/>
            <p:nvPr/>
          </p:nvSpPr>
          <p:spPr>
            <a:xfrm>
              <a:off x="-12581250" y="348090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86"/>
            <p:cNvSpPr/>
            <p:nvPr/>
          </p:nvSpPr>
          <p:spPr>
            <a:xfrm>
              <a:off x="-12643475" y="3398975"/>
              <a:ext cx="186700" cy="166225"/>
            </a:xfrm>
            <a:custGeom>
              <a:avLst/>
              <a:gdLst/>
              <a:ahLst/>
              <a:cxnLst/>
              <a:rect l="l" t="t" r="r" b="b"/>
              <a:pathLst>
                <a:path w="7468" h="6649" extrusionOk="0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86"/>
            <p:cNvSpPr/>
            <p:nvPr/>
          </p:nvSpPr>
          <p:spPr>
            <a:xfrm>
              <a:off x="-12431600" y="3212300"/>
              <a:ext cx="141800" cy="137075"/>
            </a:xfrm>
            <a:custGeom>
              <a:avLst/>
              <a:gdLst/>
              <a:ahLst/>
              <a:cxnLst/>
              <a:rect l="l" t="t" r="r" b="b"/>
              <a:pathLst>
                <a:path w="5672" h="5483" extrusionOk="0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86"/>
            <p:cNvSpPr/>
            <p:nvPr/>
          </p:nvSpPr>
          <p:spPr>
            <a:xfrm>
              <a:off x="-12352050" y="33265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86"/>
            <p:cNvSpPr/>
            <p:nvPr/>
          </p:nvSpPr>
          <p:spPr>
            <a:xfrm>
              <a:off x="-12434750" y="3285550"/>
              <a:ext cx="62250" cy="104000"/>
            </a:xfrm>
            <a:custGeom>
              <a:avLst/>
              <a:gdLst/>
              <a:ahLst/>
              <a:cxnLst/>
              <a:rect l="l" t="t" r="r" b="b"/>
              <a:pathLst>
                <a:path w="2490" h="4160" extrusionOk="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86"/>
            <p:cNvSpPr/>
            <p:nvPr/>
          </p:nvSpPr>
          <p:spPr>
            <a:xfrm>
              <a:off x="-12352050" y="3409225"/>
              <a:ext cx="62250" cy="107925"/>
            </a:xfrm>
            <a:custGeom>
              <a:avLst/>
              <a:gdLst/>
              <a:ahLst/>
              <a:cxnLst/>
              <a:rect l="l" t="t" r="r" b="b"/>
              <a:pathLst>
                <a:path w="2490" h="4317" extrusionOk="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86"/>
            <p:cNvSpPr/>
            <p:nvPr/>
          </p:nvSpPr>
          <p:spPr>
            <a:xfrm>
              <a:off x="-12434750" y="3368250"/>
              <a:ext cx="62250" cy="148900"/>
            </a:xfrm>
            <a:custGeom>
              <a:avLst/>
              <a:gdLst/>
              <a:ahLst/>
              <a:cxnLst/>
              <a:rect l="l" t="t" r="r" b="b"/>
              <a:pathLst>
                <a:path w="2490" h="5956" extrusionOk="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86"/>
            <p:cNvSpPr/>
            <p:nvPr/>
          </p:nvSpPr>
          <p:spPr>
            <a:xfrm>
              <a:off x="-12623000" y="3336750"/>
              <a:ext cx="145725" cy="40975"/>
            </a:xfrm>
            <a:custGeom>
              <a:avLst/>
              <a:gdLst/>
              <a:ahLst/>
              <a:cxnLst/>
              <a:rect l="l" t="t" r="r" b="b"/>
              <a:pathLst>
                <a:path w="5829" h="1639" extrusionOk="0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9" name="Google Shape;9109;p86"/>
          <p:cNvGrpSpPr/>
          <p:nvPr/>
        </p:nvGrpSpPr>
        <p:grpSpPr>
          <a:xfrm>
            <a:off x="6191845" y="1983798"/>
            <a:ext cx="356221" cy="333366"/>
            <a:chOff x="-12643475" y="3657325"/>
            <a:chExt cx="353675" cy="330950"/>
          </a:xfrm>
        </p:grpSpPr>
        <p:sp>
          <p:nvSpPr>
            <p:cNvPr id="9110" name="Google Shape;9110;p86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86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86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86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86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86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6" name="Google Shape;9116;p86"/>
          <p:cNvGrpSpPr/>
          <p:nvPr/>
        </p:nvGrpSpPr>
        <p:grpSpPr>
          <a:xfrm>
            <a:off x="6202157" y="2418407"/>
            <a:ext cx="356221" cy="353059"/>
            <a:chOff x="-12643475" y="4081850"/>
            <a:chExt cx="353675" cy="350500"/>
          </a:xfrm>
        </p:grpSpPr>
        <p:sp>
          <p:nvSpPr>
            <p:cNvPr id="9117" name="Google Shape;9117;p86"/>
            <p:cNvSpPr/>
            <p:nvPr/>
          </p:nvSpPr>
          <p:spPr>
            <a:xfrm>
              <a:off x="-12552125" y="4262400"/>
              <a:ext cx="22875" cy="20125"/>
            </a:xfrm>
            <a:custGeom>
              <a:avLst/>
              <a:gdLst/>
              <a:ahLst/>
              <a:cxnLst/>
              <a:rect l="l" t="t" r="r" b="b"/>
              <a:pathLst>
                <a:path w="915" h="805" extrusionOk="0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86"/>
            <p:cNvSpPr/>
            <p:nvPr/>
          </p:nvSpPr>
          <p:spPr>
            <a:xfrm>
              <a:off x="-12480450" y="4241725"/>
              <a:ext cx="69350" cy="47275"/>
            </a:xfrm>
            <a:custGeom>
              <a:avLst/>
              <a:gdLst/>
              <a:ahLst/>
              <a:cxnLst/>
              <a:rect l="l" t="t" r="r" b="b"/>
              <a:pathLst>
                <a:path w="2774" h="1891" extrusionOk="0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86"/>
            <p:cNvSpPr/>
            <p:nvPr/>
          </p:nvSpPr>
          <p:spPr>
            <a:xfrm>
              <a:off x="-12643475" y="4081850"/>
              <a:ext cx="353675" cy="350500"/>
            </a:xfrm>
            <a:custGeom>
              <a:avLst/>
              <a:gdLst/>
              <a:ahLst/>
              <a:cxnLst/>
              <a:rect l="l" t="t" r="r" b="b"/>
              <a:pathLst>
                <a:path w="14147" h="14020" extrusionOk="0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86"/>
            <p:cNvSpPr/>
            <p:nvPr/>
          </p:nvSpPr>
          <p:spPr>
            <a:xfrm>
              <a:off x="-12493050" y="4319900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1" name="Google Shape;9121;p86"/>
          <p:cNvGrpSpPr/>
          <p:nvPr/>
        </p:nvGrpSpPr>
        <p:grpSpPr>
          <a:xfrm>
            <a:off x="7974847" y="1532427"/>
            <a:ext cx="355416" cy="354670"/>
            <a:chOff x="-10857925" y="3213875"/>
            <a:chExt cx="352875" cy="352100"/>
          </a:xfrm>
        </p:grpSpPr>
        <p:sp>
          <p:nvSpPr>
            <p:cNvPr id="9122" name="Google Shape;9122;p86"/>
            <p:cNvSpPr/>
            <p:nvPr/>
          </p:nvSpPr>
          <p:spPr>
            <a:xfrm>
              <a:off x="-10759475" y="32658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86"/>
            <p:cNvSpPr/>
            <p:nvPr/>
          </p:nvSpPr>
          <p:spPr>
            <a:xfrm>
              <a:off x="-10857925" y="32650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86"/>
            <p:cNvSpPr/>
            <p:nvPr/>
          </p:nvSpPr>
          <p:spPr>
            <a:xfrm>
              <a:off x="-10850050" y="3313925"/>
              <a:ext cx="148100" cy="65375"/>
            </a:xfrm>
            <a:custGeom>
              <a:avLst/>
              <a:gdLst/>
              <a:ahLst/>
              <a:cxnLst/>
              <a:rect l="l" t="t" r="r" b="b"/>
              <a:pathLst>
                <a:path w="5924" h="2615" extrusionOk="0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86"/>
            <p:cNvSpPr/>
            <p:nvPr/>
          </p:nvSpPr>
          <p:spPr>
            <a:xfrm>
              <a:off x="-10857925" y="339190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86"/>
            <p:cNvSpPr/>
            <p:nvPr/>
          </p:nvSpPr>
          <p:spPr>
            <a:xfrm>
              <a:off x="-10824850" y="321387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86"/>
            <p:cNvSpPr/>
            <p:nvPr/>
          </p:nvSpPr>
          <p:spPr>
            <a:xfrm>
              <a:off x="-10571250" y="3306825"/>
              <a:ext cx="64625" cy="87450"/>
            </a:xfrm>
            <a:custGeom>
              <a:avLst/>
              <a:gdLst/>
              <a:ahLst/>
              <a:cxnLst/>
              <a:rect l="l" t="t" r="r" b="b"/>
              <a:pathLst>
                <a:path w="2585" h="3498" extrusionOk="0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86"/>
            <p:cNvSpPr/>
            <p:nvPr/>
          </p:nvSpPr>
          <p:spPr>
            <a:xfrm>
              <a:off x="-10669700" y="3306025"/>
              <a:ext cx="63825" cy="87475"/>
            </a:xfrm>
            <a:custGeom>
              <a:avLst/>
              <a:gdLst/>
              <a:ahLst/>
              <a:cxnLst/>
              <a:rect l="l" t="t" r="r" b="b"/>
              <a:pathLst>
                <a:path w="2553" h="3499" extrusionOk="0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86"/>
            <p:cNvSpPr/>
            <p:nvPr/>
          </p:nvSpPr>
          <p:spPr>
            <a:xfrm>
              <a:off x="-10661825" y="3355650"/>
              <a:ext cx="148100" cy="64625"/>
            </a:xfrm>
            <a:custGeom>
              <a:avLst/>
              <a:gdLst/>
              <a:ahLst/>
              <a:cxnLst/>
              <a:rect l="l" t="t" r="r" b="b"/>
              <a:pathLst>
                <a:path w="5924" h="2585" extrusionOk="0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86"/>
            <p:cNvSpPr/>
            <p:nvPr/>
          </p:nvSpPr>
          <p:spPr>
            <a:xfrm>
              <a:off x="-10670475" y="343285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86"/>
            <p:cNvSpPr/>
            <p:nvPr/>
          </p:nvSpPr>
          <p:spPr>
            <a:xfrm>
              <a:off x="-10638175" y="3254850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32" name="Google Shape;9132;p86"/>
          <p:cNvSpPr/>
          <p:nvPr/>
        </p:nvSpPr>
        <p:spPr>
          <a:xfrm>
            <a:off x="8015262" y="1973047"/>
            <a:ext cx="273732" cy="354519"/>
          </a:xfrm>
          <a:custGeom>
            <a:avLst/>
            <a:gdLst/>
            <a:ahLst/>
            <a:cxnLst/>
            <a:rect l="l" t="t" r="r" b="b"/>
            <a:pathLst>
              <a:path w="10871" h="14078" extrusionOk="0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33" name="Google Shape;9133;p86"/>
          <p:cNvGrpSpPr/>
          <p:nvPr/>
        </p:nvGrpSpPr>
        <p:grpSpPr>
          <a:xfrm>
            <a:off x="7984757" y="2428316"/>
            <a:ext cx="356221" cy="333240"/>
            <a:chOff x="-10858725" y="4092875"/>
            <a:chExt cx="353675" cy="330825"/>
          </a:xfrm>
        </p:grpSpPr>
        <p:sp>
          <p:nvSpPr>
            <p:cNvPr id="9134" name="Google Shape;9134;p86"/>
            <p:cNvSpPr/>
            <p:nvPr/>
          </p:nvSpPr>
          <p:spPr>
            <a:xfrm>
              <a:off x="-107957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86"/>
            <p:cNvSpPr/>
            <p:nvPr/>
          </p:nvSpPr>
          <p:spPr>
            <a:xfrm>
              <a:off x="-10713000" y="41543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86"/>
            <p:cNvSpPr/>
            <p:nvPr/>
          </p:nvSpPr>
          <p:spPr>
            <a:xfrm>
              <a:off x="-10713000" y="4320500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86"/>
            <p:cNvSpPr/>
            <p:nvPr/>
          </p:nvSpPr>
          <p:spPr>
            <a:xfrm>
              <a:off x="-10858725" y="4092875"/>
              <a:ext cx="331625" cy="330825"/>
            </a:xfrm>
            <a:custGeom>
              <a:avLst/>
              <a:gdLst/>
              <a:ahLst/>
              <a:cxnLst/>
              <a:rect l="l" t="t" r="r" b="b"/>
              <a:pathLst>
                <a:path w="13265" h="13233" extrusionOk="0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86"/>
            <p:cNvSpPr/>
            <p:nvPr/>
          </p:nvSpPr>
          <p:spPr>
            <a:xfrm>
              <a:off x="-106303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86"/>
            <p:cNvSpPr/>
            <p:nvPr/>
          </p:nvSpPr>
          <p:spPr>
            <a:xfrm>
              <a:off x="-10607475" y="4340975"/>
              <a:ext cx="102425" cy="82725"/>
            </a:xfrm>
            <a:custGeom>
              <a:avLst/>
              <a:gdLst/>
              <a:ahLst/>
              <a:cxnLst/>
              <a:rect l="l" t="t" r="r" b="b"/>
              <a:pathLst>
                <a:path w="4097" h="3309" extrusionOk="0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0" name="Google Shape;9140;p86"/>
          <p:cNvGrpSpPr/>
          <p:nvPr/>
        </p:nvGrpSpPr>
        <p:grpSpPr>
          <a:xfrm>
            <a:off x="6191762" y="2891855"/>
            <a:ext cx="356096" cy="354469"/>
            <a:chOff x="-9089725" y="3180200"/>
            <a:chExt cx="353550" cy="351900"/>
          </a:xfrm>
        </p:grpSpPr>
        <p:sp>
          <p:nvSpPr>
            <p:cNvPr id="9141" name="Google Shape;9141;p86"/>
            <p:cNvSpPr/>
            <p:nvPr/>
          </p:nvSpPr>
          <p:spPr>
            <a:xfrm>
              <a:off x="-9089725" y="3180200"/>
              <a:ext cx="165425" cy="250300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86"/>
            <p:cNvSpPr/>
            <p:nvPr/>
          </p:nvSpPr>
          <p:spPr>
            <a:xfrm>
              <a:off x="-8965275" y="3264575"/>
              <a:ext cx="229100" cy="267525"/>
            </a:xfrm>
            <a:custGeom>
              <a:avLst/>
              <a:gdLst/>
              <a:ahLst/>
              <a:cxnLst/>
              <a:rect l="l" t="t" r="r" b="b"/>
              <a:pathLst>
                <a:path w="9164" h="10701" extrusionOk="0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3" name="Google Shape;9143;p86"/>
          <p:cNvGrpSpPr/>
          <p:nvPr/>
        </p:nvGrpSpPr>
        <p:grpSpPr>
          <a:xfrm>
            <a:off x="6243280" y="3367282"/>
            <a:ext cx="252278" cy="355451"/>
            <a:chOff x="-9039300" y="3614000"/>
            <a:chExt cx="250475" cy="352875"/>
          </a:xfrm>
        </p:grpSpPr>
        <p:sp>
          <p:nvSpPr>
            <p:cNvPr id="9144" name="Google Shape;9144;p86"/>
            <p:cNvSpPr/>
            <p:nvPr/>
          </p:nvSpPr>
          <p:spPr>
            <a:xfrm>
              <a:off x="-8944000" y="3614000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86"/>
            <p:cNvSpPr/>
            <p:nvPr/>
          </p:nvSpPr>
          <p:spPr>
            <a:xfrm>
              <a:off x="-9039300" y="3696700"/>
              <a:ext cx="250475" cy="270175"/>
            </a:xfrm>
            <a:custGeom>
              <a:avLst/>
              <a:gdLst/>
              <a:ahLst/>
              <a:cxnLst/>
              <a:rect l="l" t="t" r="r" b="b"/>
              <a:pathLst>
                <a:path w="10019" h="10807" extrusionOk="0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6" name="Google Shape;9146;p86"/>
          <p:cNvGrpSpPr/>
          <p:nvPr/>
        </p:nvGrpSpPr>
        <p:grpSpPr>
          <a:xfrm>
            <a:off x="7975246" y="3389521"/>
            <a:ext cx="354635" cy="354670"/>
            <a:chOff x="-9088150" y="4049550"/>
            <a:chExt cx="352100" cy="352100"/>
          </a:xfrm>
        </p:grpSpPr>
        <p:sp>
          <p:nvSpPr>
            <p:cNvPr id="9147" name="Google Shape;9147;p86"/>
            <p:cNvSpPr/>
            <p:nvPr/>
          </p:nvSpPr>
          <p:spPr>
            <a:xfrm>
              <a:off x="-9047975" y="4049550"/>
              <a:ext cx="290650" cy="165425"/>
            </a:xfrm>
            <a:custGeom>
              <a:avLst/>
              <a:gdLst/>
              <a:ahLst/>
              <a:cxnLst/>
              <a:rect l="l" t="t" r="r" b="b"/>
              <a:pathLst>
                <a:path w="11626" h="6617" extrusionOk="0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86"/>
            <p:cNvSpPr/>
            <p:nvPr/>
          </p:nvSpPr>
          <p:spPr>
            <a:xfrm>
              <a:off x="-8964475" y="4157450"/>
              <a:ext cx="20500" cy="57525"/>
            </a:xfrm>
            <a:custGeom>
              <a:avLst/>
              <a:gdLst/>
              <a:ahLst/>
              <a:cxnLst/>
              <a:rect l="l" t="t" r="r" b="b"/>
              <a:pathLst>
                <a:path w="820" h="2301" extrusionOk="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86"/>
            <p:cNvSpPr/>
            <p:nvPr/>
          </p:nvSpPr>
          <p:spPr>
            <a:xfrm>
              <a:off x="-9088150" y="4235425"/>
              <a:ext cx="352100" cy="82725"/>
            </a:xfrm>
            <a:custGeom>
              <a:avLst/>
              <a:gdLst/>
              <a:ahLst/>
              <a:cxnLst/>
              <a:rect l="l" t="t" r="r" b="b"/>
              <a:pathLst>
                <a:path w="14084" h="3309" extrusionOk="0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86"/>
            <p:cNvSpPr/>
            <p:nvPr/>
          </p:nvSpPr>
          <p:spPr>
            <a:xfrm>
              <a:off x="-9064525" y="4338600"/>
              <a:ext cx="53600" cy="63050"/>
            </a:xfrm>
            <a:custGeom>
              <a:avLst/>
              <a:gdLst/>
              <a:ahLst/>
              <a:cxnLst/>
              <a:rect l="l" t="t" r="r" b="b"/>
              <a:pathLst>
                <a:path w="2144" h="2522" extrusionOk="0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86"/>
            <p:cNvSpPr/>
            <p:nvPr/>
          </p:nvSpPr>
          <p:spPr>
            <a:xfrm>
              <a:off x="-8898325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86"/>
            <p:cNvSpPr/>
            <p:nvPr/>
          </p:nvSpPr>
          <p:spPr>
            <a:xfrm>
              <a:off x="-8814850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3" name="Google Shape;9153;p86"/>
          <p:cNvGrpSpPr/>
          <p:nvPr/>
        </p:nvGrpSpPr>
        <p:grpSpPr>
          <a:xfrm>
            <a:off x="7109610" y="2891754"/>
            <a:ext cx="315757" cy="354670"/>
            <a:chOff x="-8191825" y="3174500"/>
            <a:chExt cx="313500" cy="352100"/>
          </a:xfrm>
        </p:grpSpPr>
        <p:sp>
          <p:nvSpPr>
            <p:cNvPr id="9154" name="Google Shape;9154;p86"/>
            <p:cNvSpPr/>
            <p:nvPr/>
          </p:nvSpPr>
          <p:spPr>
            <a:xfrm>
              <a:off x="-8191825" y="3486400"/>
              <a:ext cx="310350" cy="40200"/>
            </a:xfrm>
            <a:custGeom>
              <a:avLst/>
              <a:gdLst/>
              <a:ahLst/>
              <a:cxnLst/>
              <a:rect l="l" t="t" r="r" b="b"/>
              <a:pathLst>
                <a:path w="12414" h="1608" extrusionOk="0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86"/>
            <p:cNvSpPr/>
            <p:nvPr/>
          </p:nvSpPr>
          <p:spPr>
            <a:xfrm>
              <a:off x="-8188675" y="3318650"/>
              <a:ext cx="310350" cy="146500"/>
            </a:xfrm>
            <a:custGeom>
              <a:avLst/>
              <a:gdLst/>
              <a:ahLst/>
              <a:cxnLst/>
              <a:rect l="l" t="t" r="r" b="b"/>
              <a:pathLst>
                <a:path w="12414" h="5860" extrusionOk="0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86"/>
            <p:cNvSpPr/>
            <p:nvPr/>
          </p:nvSpPr>
          <p:spPr>
            <a:xfrm>
              <a:off x="-8169775" y="3174500"/>
              <a:ext cx="267825" cy="129975"/>
            </a:xfrm>
            <a:custGeom>
              <a:avLst/>
              <a:gdLst/>
              <a:ahLst/>
              <a:cxnLst/>
              <a:rect l="l" t="t" r="r" b="b"/>
              <a:pathLst>
                <a:path w="10713" h="5199" extrusionOk="0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1" name="Google Shape;9161;p87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2" name="Google Shape;9162;p87"/>
          <p:cNvSpPr/>
          <p:nvPr/>
        </p:nvSpPr>
        <p:spPr>
          <a:xfrm>
            <a:off x="801940" y="1691070"/>
            <a:ext cx="343404" cy="446998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63" name="Google Shape;9163;p87"/>
          <p:cNvGrpSpPr/>
          <p:nvPr/>
        </p:nvGrpSpPr>
        <p:grpSpPr>
          <a:xfrm>
            <a:off x="748855" y="2243507"/>
            <a:ext cx="452798" cy="449473"/>
            <a:chOff x="-21322300" y="3693325"/>
            <a:chExt cx="306400" cy="304150"/>
          </a:xfrm>
        </p:grpSpPr>
        <p:sp>
          <p:nvSpPr>
            <p:cNvPr id="9164" name="Google Shape;9164;p87"/>
            <p:cNvSpPr/>
            <p:nvPr/>
          </p:nvSpPr>
          <p:spPr>
            <a:xfrm>
              <a:off x="-21142725" y="3868400"/>
              <a:ext cx="111850" cy="69325"/>
            </a:xfrm>
            <a:custGeom>
              <a:avLst/>
              <a:gdLst/>
              <a:ahLst/>
              <a:cxnLst/>
              <a:rect l="l" t="t" r="r" b="b"/>
              <a:pathLst>
                <a:path w="4474" h="2773" extrusionOk="0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87"/>
            <p:cNvSpPr/>
            <p:nvPr/>
          </p:nvSpPr>
          <p:spPr>
            <a:xfrm>
              <a:off x="-21141950" y="3693325"/>
              <a:ext cx="126050" cy="120750"/>
            </a:xfrm>
            <a:custGeom>
              <a:avLst/>
              <a:gdLst/>
              <a:ahLst/>
              <a:cxnLst/>
              <a:rect l="l" t="t" r="r" b="b"/>
              <a:pathLst>
                <a:path w="5042" h="4830" extrusionOk="0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87"/>
            <p:cNvSpPr/>
            <p:nvPr/>
          </p:nvSpPr>
          <p:spPr>
            <a:xfrm>
              <a:off x="-21263225" y="3707725"/>
              <a:ext cx="69325" cy="112650"/>
            </a:xfrm>
            <a:custGeom>
              <a:avLst/>
              <a:gdLst/>
              <a:ahLst/>
              <a:cxnLst/>
              <a:rect l="l" t="t" r="r" b="b"/>
              <a:pathLst>
                <a:path w="2773" h="4506" extrusionOk="0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87"/>
            <p:cNvSpPr/>
            <p:nvPr/>
          </p:nvSpPr>
          <p:spPr>
            <a:xfrm>
              <a:off x="-21322300" y="3703775"/>
              <a:ext cx="294600" cy="293700"/>
            </a:xfrm>
            <a:custGeom>
              <a:avLst/>
              <a:gdLst/>
              <a:ahLst/>
              <a:cxnLst/>
              <a:rect l="l" t="t" r="r" b="b"/>
              <a:pathLst>
                <a:path w="11784" h="11748" extrusionOk="0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8" name="Google Shape;9168;p87"/>
          <p:cNvGrpSpPr/>
          <p:nvPr/>
        </p:nvGrpSpPr>
        <p:grpSpPr>
          <a:xfrm>
            <a:off x="748263" y="2810244"/>
            <a:ext cx="453980" cy="422540"/>
            <a:chOff x="-21322300" y="4077125"/>
            <a:chExt cx="307200" cy="285925"/>
          </a:xfrm>
        </p:grpSpPr>
        <p:sp>
          <p:nvSpPr>
            <p:cNvPr id="9169" name="Google Shape;9169;p87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87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87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87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87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87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87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87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87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87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87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87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1" name="Google Shape;9181;p87"/>
          <p:cNvGrpSpPr/>
          <p:nvPr/>
        </p:nvGrpSpPr>
        <p:grpSpPr>
          <a:xfrm>
            <a:off x="3525440" y="1689128"/>
            <a:ext cx="451653" cy="450212"/>
            <a:chOff x="-19394200" y="3333800"/>
            <a:chExt cx="305625" cy="304650"/>
          </a:xfrm>
        </p:grpSpPr>
        <p:sp>
          <p:nvSpPr>
            <p:cNvPr id="9182" name="Google Shape;9182;p87"/>
            <p:cNvSpPr/>
            <p:nvPr/>
          </p:nvSpPr>
          <p:spPr>
            <a:xfrm>
              <a:off x="-19206750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87"/>
            <p:cNvSpPr/>
            <p:nvPr/>
          </p:nvSpPr>
          <p:spPr>
            <a:xfrm>
              <a:off x="-19205950" y="3532875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87"/>
            <p:cNvSpPr/>
            <p:nvPr/>
          </p:nvSpPr>
          <p:spPr>
            <a:xfrm>
              <a:off x="-19323325" y="3568325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87"/>
            <p:cNvSpPr/>
            <p:nvPr/>
          </p:nvSpPr>
          <p:spPr>
            <a:xfrm>
              <a:off x="-19343000" y="3460400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87"/>
            <p:cNvSpPr/>
            <p:nvPr/>
          </p:nvSpPr>
          <p:spPr>
            <a:xfrm>
              <a:off x="-19361125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87"/>
            <p:cNvSpPr/>
            <p:nvPr/>
          </p:nvSpPr>
          <p:spPr>
            <a:xfrm>
              <a:off x="-19305200" y="3603750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87"/>
            <p:cNvSpPr/>
            <p:nvPr/>
          </p:nvSpPr>
          <p:spPr>
            <a:xfrm>
              <a:off x="-19269750" y="3495850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87"/>
            <p:cNvSpPr/>
            <p:nvPr/>
          </p:nvSpPr>
          <p:spPr>
            <a:xfrm>
              <a:off x="-19394200" y="3333800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87"/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1" name="Google Shape;9191;p87"/>
          <p:cNvGrpSpPr/>
          <p:nvPr/>
        </p:nvGrpSpPr>
        <p:grpSpPr>
          <a:xfrm>
            <a:off x="3524276" y="2243580"/>
            <a:ext cx="453980" cy="449325"/>
            <a:chOff x="-19396575" y="3708500"/>
            <a:chExt cx="307200" cy="304050"/>
          </a:xfrm>
        </p:grpSpPr>
        <p:sp>
          <p:nvSpPr>
            <p:cNvPr id="9192" name="Google Shape;9192;p87"/>
            <p:cNvSpPr/>
            <p:nvPr/>
          </p:nvSpPr>
          <p:spPr>
            <a:xfrm>
              <a:off x="-19215425" y="3708500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87"/>
            <p:cNvSpPr/>
            <p:nvPr/>
          </p:nvSpPr>
          <p:spPr>
            <a:xfrm>
              <a:off x="-19396575" y="3773100"/>
              <a:ext cx="277275" cy="239450"/>
            </a:xfrm>
            <a:custGeom>
              <a:avLst/>
              <a:gdLst/>
              <a:ahLst/>
              <a:cxnLst/>
              <a:rect l="l" t="t" r="r" b="b"/>
              <a:pathLst>
                <a:path w="11091" h="9578" extrusionOk="0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87"/>
            <p:cNvSpPr/>
            <p:nvPr/>
          </p:nvSpPr>
          <p:spPr>
            <a:xfrm>
              <a:off x="-19140600" y="3727425"/>
              <a:ext cx="51225" cy="70550"/>
            </a:xfrm>
            <a:custGeom>
              <a:avLst/>
              <a:gdLst/>
              <a:ahLst/>
              <a:cxnLst/>
              <a:rect l="l" t="t" r="r" b="b"/>
              <a:pathLst>
                <a:path w="2049" h="2822" extrusionOk="0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5" name="Google Shape;9195;p87"/>
          <p:cNvGrpSpPr/>
          <p:nvPr/>
        </p:nvGrpSpPr>
        <p:grpSpPr>
          <a:xfrm>
            <a:off x="3518457" y="2796461"/>
            <a:ext cx="465618" cy="450101"/>
            <a:chOff x="-19394200" y="4084200"/>
            <a:chExt cx="315075" cy="304575"/>
          </a:xfrm>
        </p:grpSpPr>
        <p:sp>
          <p:nvSpPr>
            <p:cNvPr id="9196" name="Google Shape;9196;p87"/>
            <p:cNvSpPr/>
            <p:nvPr/>
          </p:nvSpPr>
          <p:spPr>
            <a:xfrm>
              <a:off x="-19185475" y="4234650"/>
              <a:ext cx="40175" cy="28375"/>
            </a:xfrm>
            <a:custGeom>
              <a:avLst/>
              <a:gdLst/>
              <a:ahLst/>
              <a:cxnLst/>
              <a:rect l="l" t="t" r="r" b="b"/>
              <a:pathLst>
                <a:path w="1607" h="1135" extrusionOk="0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87"/>
            <p:cNvSpPr/>
            <p:nvPr/>
          </p:nvSpPr>
          <p:spPr>
            <a:xfrm>
              <a:off x="-1924455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87"/>
            <p:cNvSpPr/>
            <p:nvPr/>
          </p:nvSpPr>
          <p:spPr>
            <a:xfrm>
              <a:off x="-19280000" y="4201050"/>
              <a:ext cx="200875" cy="187725"/>
            </a:xfrm>
            <a:custGeom>
              <a:avLst/>
              <a:gdLst/>
              <a:ahLst/>
              <a:cxnLst/>
              <a:rect l="l" t="t" r="r" b="b"/>
              <a:pathLst>
                <a:path w="8035" h="7509" extrusionOk="0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87"/>
            <p:cNvSpPr/>
            <p:nvPr/>
          </p:nvSpPr>
          <p:spPr>
            <a:xfrm>
              <a:off x="-1919730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87"/>
            <p:cNvSpPr/>
            <p:nvPr/>
          </p:nvSpPr>
          <p:spPr>
            <a:xfrm>
              <a:off x="-19394200" y="4084200"/>
              <a:ext cx="252850" cy="303275"/>
            </a:xfrm>
            <a:custGeom>
              <a:avLst/>
              <a:gdLst/>
              <a:ahLst/>
              <a:cxnLst/>
              <a:rect l="l" t="t" r="r" b="b"/>
              <a:pathLst>
                <a:path w="10114" h="12131" extrusionOk="0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87"/>
            <p:cNvSpPr/>
            <p:nvPr/>
          </p:nvSpPr>
          <p:spPr>
            <a:xfrm>
              <a:off x="-19185475" y="4281100"/>
              <a:ext cx="40175" cy="28400"/>
            </a:xfrm>
            <a:custGeom>
              <a:avLst/>
              <a:gdLst/>
              <a:ahLst/>
              <a:cxnLst/>
              <a:rect l="l" t="t" r="r" b="b"/>
              <a:pathLst>
                <a:path w="1607" h="1136" extrusionOk="0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2" name="Google Shape;9202;p87"/>
          <p:cNvGrpSpPr/>
          <p:nvPr/>
        </p:nvGrpSpPr>
        <p:grpSpPr>
          <a:xfrm>
            <a:off x="6324167" y="1689001"/>
            <a:ext cx="400447" cy="450470"/>
            <a:chOff x="-17526750" y="3309200"/>
            <a:chExt cx="270975" cy="304825"/>
          </a:xfrm>
        </p:grpSpPr>
        <p:sp>
          <p:nvSpPr>
            <p:cNvPr id="9203" name="Google Shape;9203;p87"/>
            <p:cNvSpPr/>
            <p:nvPr/>
          </p:nvSpPr>
          <p:spPr>
            <a:xfrm>
              <a:off x="-17507050" y="3452525"/>
              <a:ext cx="232375" cy="161500"/>
            </a:xfrm>
            <a:custGeom>
              <a:avLst/>
              <a:gdLst/>
              <a:ahLst/>
              <a:cxnLst/>
              <a:rect l="l" t="t" r="r" b="b"/>
              <a:pathLst>
                <a:path w="9295" h="6460" extrusionOk="0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87"/>
            <p:cNvSpPr/>
            <p:nvPr/>
          </p:nvSpPr>
          <p:spPr>
            <a:xfrm>
              <a:off x="-17417275" y="3309200"/>
              <a:ext cx="52800" cy="54350"/>
            </a:xfrm>
            <a:custGeom>
              <a:avLst/>
              <a:gdLst/>
              <a:ahLst/>
              <a:cxnLst/>
              <a:rect l="l" t="t" r="r" b="b"/>
              <a:pathLst>
                <a:path w="2112" h="217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87"/>
            <p:cNvSpPr/>
            <p:nvPr/>
          </p:nvSpPr>
          <p:spPr>
            <a:xfrm>
              <a:off x="-17456650" y="3369825"/>
              <a:ext cx="130775" cy="64625"/>
            </a:xfrm>
            <a:custGeom>
              <a:avLst/>
              <a:gdLst/>
              <a:ahLst/>
              <a:cxnLst/>
              <a:rect l="l" t="t" r="r" b="b"/>
              <a:pathLst>
                <a:path w="5231" h="2585" extrusionOk="0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87"/>
            <p:cNvSpPr/>
            <p:nvPr/>
          </p:nvSpPr>
          <p:spPr>
            <a:xfrm>
              <a:off x="-17526750" y="3344625"/>
              <a:ext cx="95325" cy="89825"/>
            </a:xfrm>
            <a:custGeom>
              <a:avLst/>
              <a:gdLst/>
              <a:ahLst/>
              <a:cxnLst/>
              <a:rect l="l" t="t" r="r" b="b"/>
              <a:pathLst>
                <a:path w="3813" h="3593" extrusionOk="0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87"/>
            <p:cNvSpPr/>
            <p:nvPr/>
          </p:nvSpPr>
          <p:spPr>
            <a:xfrm>
              <a:off x="-17351900" y="3345425"/>
              <a:ext cx="96125" cy="89800"/>
            </a:xfrm>
            <a:custGeom>
              <a:avLst/>
              <a:gdLst/>
              <a:ahLst/>
              <a:cxnLst/>
              <a:rect l="l" t="t" r="r" b="b"/>
              <a:pathLst>
                <a:path w="3845" h="3592" extrusionOk="0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8" name="Google Shape;9208;p87"/>
          <p:cNvGrpSpPr/>
          <p:nvPr/>
        </p:nvGrpSpPr>
        <p:grpSpPr>
          <a:xfrm>
            <a:off x="6300319" y="2244173"/>
            <a:ext cx="448143" cy="448143"/>
            <a:chOff x="-17542500" y="3684100"/>
            <a:chExt cx="303250" cy="303250"/>
          </a:xfrm>
        </p:grpSpPr>
        <p:sp>
          <p:nvSpPr>
            <p:cNvPr id="9209" name="Google Shape;9209;p87"/>
            <p:cNvSpPr/>
            <p:nvPr/>
          </p:nvSpPr>
          <p:spPr>
            <a:xfrm>
              <a:off x="-1754250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87"/>
            <p:cNvSpPr/>
            <p:nvPr/>
          </p:nvSpPr>
          <p:spPr>
            <a:xfrm>
              <a:off x="-17488150" y="3881000"/>
              <a:ext cx="70900" cy="106350"/>
            </a:xfrm>
            <a:custGeom>
              <a:avLst/>
              <a:gdLst/>
              <a:ahLst/>
              <a:cxnLst/>
              <a:rect l="l" t="t" r="r" b="b"/>
              <a:pathLst>
                <a:path w="2836" h="4254" extrusionOk="0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87"/>
            <p:cNvSpPr/>
            <p:nvPr/>
          </p:nvSpPr>
          <p:spPr>
            <a:xfrm>
              <a:off x="-1731015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87"/>
            <p:cNvSpPr/>
            <p:nvPr/>
          </p:nvSpPr>
          <p:spPr>
            <a:xfrm>
              <a:off x="-17364500" y="3881000"/>
              <a:ext cx="70925" cy="106350"/>
            </a:xfrm>
            <a:custGeom>
              <a:avLst/>
              <a:gdLst/>
              <a:ahLst/>
              <a:cxnLst/>
              <a:rect l="l" t="t" r="r" b="b"/>
              <a:pathLst>
                <a:path w="2837" h="4254" extrusionOk="0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87"/>
            <p:cNvSpPr/>
            <p:nvPr/>
          </p:nvSpPr>
          <p:spPr>
            <a:xfrm>
              <a:off x="-17505475" y="3845550"/>
              <a:ext cx="228425" cy="18150"/>
            </a:xfrm>
            <a:custGeom>
              <a:avLst/>
              <a:gdLst/>
              <a:ahLst/>
              <a:cxnLst/>
              <a:rect l="l" t="t" r="r" b="b"/>
              <a:pathLst>
                <a:path w="9137" h="726" extrusionOk="0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87"/>
            <p:cNvSpPr/>
            <p:nvPr/>
          </p:nvSpPr>
          <p:spPr>
            <a:xfrm>
              <a:off x="-17523600" y="3706925"/>
              <a:ext cx="265450" cy="121325"/>
            </a:xfrm>
            <a:custGeom>
              <a:avLst/>
              <a:gdLst/>
              <a:ahLst/>
              <a:cxnLst/>
              <a:rect l="l" t="t" r="r" b="b"/>
              <a:pathLst>
                <a:path w="10618" h="4853" extrusionOk="0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87"/>
            <p:cNvSpPr/>
            <p:nvPr/>
          </p:nvSpPr>
          <p:spPr>
            <a:xfrm>
              <a:off x="-17448775" y="3684100"/>
              <a:ext cx="115800" cy="52800"/>
            </a:xfrm>
            <a:custGeom>
              <a:avLst/>
              <a:gdLst/>
              <a:ahLst/>
              <a:cxnLst/>
              <a:rect l="l" t="t" r="r" b="b"/>
              <a:pathLst>
                <a:path w="4632" h="2112" extrusionOk="0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6" name="Google Shape;9216;p87"/>
          <p:cNvGrpSpPr/>
          <p:nvPr/>
        </p:nvGrpSpPr>
        <p:grpSpPr>
          <a:xfrm>
            <a:off x="6299728" y="2810817"/>
            <a:ext cx="449325" cy="421395"/>
            <a:chOff x="-17542500" y="4068450"/>
            <a:chExt cx="304050" cy="285150"/>
          </a:xfrm>
        </p:grpSpPr>
        <p:sp>
          <p:nvSpPr>
            <p:cNvPr id="9217" name="Google Shape;9217;p87"/>
            <p:cNvSpPr/>
            <p:nvPr/>
          </p:nvSpPr>
          <p:spPr>
            <a:xfrm>
              <a:off x="-17519650" y="4281900"/>
              <a:ext cx="256000" cy="71700"/>
            </a:xfrm>
            <a:custGeom>
              <a:avLst/>
              <a:gdLst/>
              <a:ahLst/>
              <a:cxnLst/>
              <a:rect l="l" t="t" r="r" b="b"/>
              <a:pathLst>
                <a:path w="10240" h="2868" extrusionOk="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87"/>
            <p:cNvSpPr/>
            <p:nvPr/>
          </p:nvSpPr>
          <p:spPr>
            <a:xfrm>
              <a:off x="-17542500" y="4166900"/>
              <a:ext cx="304050" cy="133925"/>
            </a:xfrm>
            <a:custGeom>
              <a:avLst/>
              <a:gdLst/>
              <a:ahLst/>
              <a:cxnLst/>
              <a:rect l="l" t="t" r="r" b="b"/>
              <a:pathLst>
                <a:path w="12162" h="5357" extrusionOk="0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87"/>
            <p:cNvSpPr/>
            <p:nvPr/>
          </p:nvSpPr>
          <p:spPr>
            <a:xfrm>
              <a:off x="-17329050" y="41212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87"/>
            <p:cNvSpPr/>
            <p:nvPr/>
          </p:nvSpPr>
          <p:spPr>
            <a:xfrm>
              <a:off x="-17381825" y="40684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87"/>
            <p:cNvSpPr/>
            <p:nvPr/>
          </p:nvSpPr>
          <p:spPr>
            <a:xfrm>
              <a:off x="-17471625" y="4121225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87"/>
            <p:cNvSpPr/>
            <p:nvPr/>
          </p:nvSpPr>
          <p:spPr>
            <a:xfrm>
              <a:off x="-17525175" y="40684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3" name="Google Shape;9223;p87"/>
          <p:cNvGrpSpPr/>
          <p:nvPr/>
        </p:nvGrpSpPr>
        <p:grpSpPr>
          <a:xfrm>
            <a:off x="3530150" y="3342211"/>
            <a:ext cx="343404" cy="449325"/>
            <a:chOff x="-15652200" y="3335975"/>
            <a:chExt cx="232375" cy="304050"/>
          </a:xfrm>
        </p:grpSpPr>
        <p:sp>
          <p:nvSpPr>
            <p:cNvPr id="9224" name="Google Shape;9224;p87"/>
            <p:cNvSpPr/>
            <p:nvPr/>
          </p:nvSpPr>
          <p:spPr>
            <a:xfrm>
              <a:off x="-15652200" y="3403700"/>
              <a:ext cx="36250" cy="168575"/>
            </a:xfrm>
            <a:custGeom>
              <a:avLst/>
              <a:gdLst/>
              <a:ahLst/>
              <a:cxnLst/>
              <a:rect l="l" t="t" r="r" b="b"/>
              <a:pathLst>
                <a:path w="1450" h="6743" extrusionOk="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87"/>
            <p:cNvSpPr/>
            <p:nvPr/>
          </p:nvSpPr>
          <p:spPr>
            <a:xfrm>
              <a:off x="-15455300" y="3403700"/>
              <a:ext cx="35475" cy="168575"/>
            </a:xfrm>
            <a:custGeom>
              <a:avLst/>
              <a:gdLst/>
              <a:ahLst/>
              <a:cxnLst/>
              <a:rect l="l" t="t" r="r" b="b"/>
              <a:pathLst>
                <a:path w="1419" h="6743" extrusionOk="0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87"/>
            <p:cNvSpPr/>
            <p:nvPr/>
          </p:nvSpPr>
          <p:spPr>
            <a:xfrm>
              <a:off x="-15644325" y="35706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87"/>
            <p:cNvSpPr/>
            <p:nvPr/>
          </p:nvSpPr>
          <p:spPr>
            <a:xfrm>
              <a:off x="-15489950" y="357067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87"/>
            <p:cNvSpPr/>
            <p:nvPr/>
          </p:nvSpPr>
          <p:spPr>
            <a:xfrm>
              <a:off x="-15644325" y="3342275"/>
              <a:ext cx="62250" cy="63025"/>
            </a:xfrm>
            <a:custGeom>
              <a:avLst/>
              <a:gdLst/>
              <a:ahLst/>
              <a:cxnLst/>
              <a:rect l="l" t="t" r="r" b="b"/>
              <a:pathLst>
                <a:path w="2490" h="2521" extrusionOk="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87"/>
            <p:cNvSpPr/>
            <p:nvPr/>
          </p:nvSpPr>
          <p:spPr>
            <a:xfrm>
              <a:off x="-15489950" y="3342275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87"/>
            <p:cNvSpPr/>
            <p:nvPr/>
          </p:nvSpPr>
          <p:spPr>
            <a:xfrm>
              <a:off x="-15584475" y="3604550"/>
              <a:ext cx="96900" cy="35475"/>
            </a:xfrm>
            <a:custGeom>
              <a:avLst/>
              <a:gdLst/>
              <a:ahLst/>
              <a:cxnLst/>
              <a:rect l="l" t="t" r="r" b="b"/>
              <a:pathLst>
                <a:path w="3876" h="1419" extrusionOk="0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87"/>
            <p:cNvSpPr/>
            <p:nvPr/>
          </p:nvSpPr>
          <p:spPr>
            <a:xfrm>
              <a:off x="-15584475" y="3335975"/>
              <a:ext cx="96900" cy="35450"/>
            </a:xfrm>
            <a:custGeom>
              <a:avLst/>
              <a:gdLst/>
              <a:ahLst/>
              <a:cxnLst/>
              <a:rect l="l" t="t" r="r" b="b"/>
              <a:pathLst>
                <a:path w="3876" h="1418" extrusionOk="0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87"/>
            <p:cNvSpPr/>
            <p:nvPr/>
          </p:nvSpPr>
          <p:spPr>
            <a:xfrm>
              <a:off x="-15597850" y="3388725"/>
              <a:ext cx="124450" cy="197725"/>
            </a:xfrm>
            <a:custGeom>
              <a:avLst/>
              <a:gdLst/>
              <a:ahLst/>
              <a:cxnLst/>
              <a:rect l="l" t="t" r="r" b="b"/>
              <a:pathLst>
                <a:path w="4978" h="7909" extrusionOk="0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3" name="Google Shape;9233;p87"/>
          <p:cNvGrpSpPr/>
          <p:nvPr/>
        </p:nvGrpSpPr>
        <p:grpSpPr>
          <a:xfrm>
            <a:off x="1303491" y="1689573"/>
            <a:ext cx="450470" cy="449325"/>
            <a:chOff x="-20946600" y="3317850"/>
            <a:chExt cx="304825" cy="304050"/>
          </a:xfrm>
        </p:grpSpPr>
        <p:sp>
          <p:nvSpPr>
            <p:cNvPr id="9234" name="Google Shape;9234;p87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87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87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7" name="Google Shape;9237;p87"/>
          <p:cNvGrpSpPr/>
          <p:nvPr/>
        </p:nvGrpSpPr>
        <p:grpSpPr>
          <a:xfrm>
            <a:off x="1304064" y="2243729"/>
            <a:ext cx="449325" cy="449030"/>
            <a:chOff x="-20945825" y="3692175"/>
            <a:chExt cx="304050" cy="303850"/>
          </a:xfrm>
        </p:grpSpPr>
        <p:sp>
          <p:nvSpPr>
            <p:cNvPr id="9238" name="Google Shape;9238;p87"/>
            <p:cNvSpPr/>
            <p:nvPr/>
          </p:nvSpPr>
          <p:spPr>
            <a:xfrm>
              <a:off x="-20841850" y="3692175"/>
              <a:ext cx="92950" cy="89600"/>
            </a:xfrm>
            <a:custGeom>
              <a:avLst/>
              <a:gdLst/>
              <a:ahLst/>
              <a:cxnLst/>
              <a:rect l="l" t="t" r="r" b="b"/>
              <a:pathLst>
                <a:path w="3718" h="3584" extrusionOk="0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87"/>
            <p:cNvSpPr/>
            <p:nvPr/>
          </p:nvSpPr>
          <p:spPr>
            <a:xfrm>
              <a:off x="-20945825" y="3746325"/>
              <a:ext cx="304050" cy="70900"/>
            </a:xfrm>
            <a:custGeom>
              <a:avLst/>
              <a:gdLst/>
              <a:ahLst/>
              <a:cxnLst/>
              <a:rect l="l" t="t" r="r" b="b"/>
              <a:pathLst>
                <a:path w="12162" h="2836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87"/>
            <p:cNvSpPr/>
            <p:nvPr/>
          </p:nvSpPr>
          <p:spPr>
            <a:xfrm>
              <a:off x="-20814300" y="3864450"/>
              <a:ext cx="39425" cy="131575"/>
            </a:xfrm>
            <a:custGeom>
              <a:avLst/>
              <a:gdLst/>
              <a:ahLst/>
              <a:cxnLst/>
              <a:rect l="l" t="t" r="r" b="b"/>
              <a:pathLst>
                <a:path w="1577" h="5263" extrusionOk="0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87"/>
            <p:cNvSpPr/>
            <p:nvPr/>
          </p:nvSpPr>
          <p:spPr>
            <a:xfrm>
              <a:off x="-20929275" y="3834525"/>
              <a:ext cx="268600" cy="53600"/>
            </a:xfrm>
            <a:custGeom>
              <a:avLst/>
              <a:gdLst/>
              <a:ahLst/>
              <a:cxnLst/>
              <a:rect l="l" t="t" r="r" b="b"/>
              <a:pathLst>
                <a:path w="10744" h="2144" extrusionOk="0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2" name="Google Shape;9242;p87"/>
          <p:cNvGrpSpPr/>
          <p:nvPr/>
        </p:nvGrpSpPr>
        <p:grpSpPr>
          <a:xfrm>
            <a:off x="1329667" y="2797442"/>
            <a:ext cx="398119" cy="448143"/>
            <a:chOff x="-20930075" y="4066100"/>
            <a:chExt cx="269400" cy="303250"/>
          </a:xfrm>
        </p:grpSpPr>
        <p:sp>
          <p:nvSpPr>
            <p:cNvPr id="9243" name="Google Shape;9243;p87"/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87"/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5" name="Google Shape;9245;p87"/>
          <p:cNvGrpSpPr/>
          <p:nvPr/>
        </p:nvGrpSpPr>
        <p:grpSpPr>
          <a:xfrm>
            <a:off x="4110888" y="1689848"/>
            <a:ext cx="372516" cy="448771"/>
            <a:chOff x="-18994100" y="3334775"/>
            <a:chExt cx="252075" cy="303675"/>
          </a:xfrm>
        </p:grpSpPr>
        <p:sp>
          <p:nvSpPr>
            <p:cNvPr id="9246" name="Google Shape;9246;p87"/>
            <p:cNvSpPr/>
            <p:nvPr/>
          </p:nvSpPr>
          <p:spPr>
            <a:xfrm>
              <a:off x="-18967300" y="3424975"/>
              <a:ext cx="198500" cy="207150"/>
            </a:xfrm>
            <a:custGeom>
              <a:avLst/>
              <a:gdLst/>
              <a:ahLst/>
              <a:cxnLst/>
              <a:rect l="l" t="t" r="r" b="b"/>
              <a:pathLst>
                <a:path w="7940" h="8286" extrusionOk="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87"/>
            <p:cNvSpPr/>
            <p:nvPr/>
          </p:nvSpPr>
          <p:spPr>
            <a:xfrm>
              <a:off x="-18885400" y="3610050"/>
              <a:ext cx="35475" cy="28400"/>
            </a:xfrm>
            <a:custGeom>
              <a:avLst/>
              <a:gdLst/>
              <a:ahLst/>
              <a:cxnLst/>
              <a:rect l="l" t="t" r="r" b="b"/>
              <a:pathLst>
                <a:path w="1419" h="1136" extrusionOk="0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87"/>
            <p:cNvSpPr/>
            <p:nvPr/>
          </p:nvSpPr>
          <p:spPr>
            <a:xfrm>
              <a:off x="-18994100" y="3334775"/>
              <a:ext cx="96900" cy="140625"/>
            </a:xfrm>
            <a:custGeom>
              <a:avLst/>
              <a:gdLst/>
              <a:ahLst/>
              <a:cxnLst/>
              <a:rect l="l" t="t" r="r" b="b"/>
              <a:pathLst>
                <a:path w="3876" h="5625" extrusionOk="0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87"/>
            <p:cNvSpPr/>
            <p:nvPr/>
          </p:nvSpPr>
          <p:spPr>
            <a:xfrm>
              <a:off x="-18838150" y="3334775"/>
              <a:ext cx="96125" cy="139850"/>
            </a:xfrm>
            <a:custGeom>
              <a:avLst/>
              <a:gdLst/>
              <a:ahLst/>
              <a:cxnLst/>
              <a:rect l="l" t="t" r="r" b="b"/>
              <a:pathLst>
                <a:path w="3845" h="5594" extrusionOk="0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0" name="Google Shape;9250;p87"/>
          <p:cNvGrpSpPr/>
          <p:nvPr/>
        </p:nvGrpSpPr>
        <p:grpSpPr>
          <a:xfrm>
            <a:off x="4125445" y="2244743"/>
            <a:ext cx="343404" cy="446998"/>
            <a:chOff x="-18983850" y="3710075"/>
            <a:chExt cx="232375" cy="302475"/>
          </a:xfrm>
        </p:grpSpPr>
        <p:sp>
          <p:nvSpPr>
            <p:cNvPr id="9251" name="Google Shape;9251;p87"/>
            <p:cNvSpPr/>
            <p:nvPr/>
          </p:nvSpPr>
          <p:spPr>
            <a:xfrm>
              <a:off x="-18840500" y="3874700"/>
              <a:ext cx="89025" cy="119750"/>
            </a:xfrm>
            <a:custGeom>
              <a:avLst/>
              <a:gdLst/>
              <a:ahLst/>
              <a:cxnLst/>
              <a:rect l="l" t="t" r="r" b="b"/>
              <a:pathLst>
                <a:path w="3561" h="4790" extrusionOk="0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87"/>
            <p:cNvSpPr/>
            <p:nvPr/>
          </p:nvSpPr>
          <p:spPr>
            <a:xfrm>
              <a:off x="-18983850" y="3901475"/>
              <a:ext cx="208750" cy="111075"/>
            </a:xfrm>
            <a:custGeom>
              <a:avLst/>
              <a:gdLst/>
              <a:ahLst/>
              <a:cxnLst/>
              <a:rect l="l" t="t" r="r" b="b"/>
              <a:pathLst>
                <a:path w="8350" h="4443" extrusionOk="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87"/>
            <p:cNvSpPr/>
            <p:nvPr/>
          </p:nvSpPr>
          <p:spPr>
            <a:xfrm>
              <a:off x="-18947625" y="3710075"/>
              <a:ext cx="159925" cy="67775"/>
            </a:xfrm>
            <a:custGeom>
              <a:avLst/>
              <a:gdLst/>
              <a:ahLst/>
              <a:cxnLst/>
              <a:rect l="l" t="t" r="r" b="b"/>
              <a:pathLst>
                <a:path w="6397" h="2711" extrusionOk="0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87"/>
            <p:cNvSpPr/>
            <p:nvPr/>
          </p:nvSpPr>
          <p:spPr>
            <a:xfrm>
              <a:off x="-18949200" y="3773100"/>
              <a:ext cx="159125" cy="133925"/>
            </a:xfrm>
            <a:custGeom>
              <a:avLst/>
              <a:gdLst/>
              <a:ahLst/>
              <a:cxnLst/>
              <a:rect l="l" t="t" r="r" b="b"/>
              <a:pathLst>
                <a:path w="6365" h="5357" extrusionOk="0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5" name="Google Shape;9255;p87"/>
          <p:cNvGrpSpPr/>
          <p:nvPr/>
        </p:nvGrpSpPr>
        <p:grpSpPr>
          <a:xfrm>
            <a:off x="4071911" y="2797422"/>
            <a:ext cx="450470" cy="448180"/>
            <a:chOff x="-19020075" y="4084200"/>
            <a:chExt cx="304825" cy="303275"/>
          </a:xfrm>
        </p:grpSpPr>
        <p:sp>
          <p:nvSpPr>
            <p:cNvPr id="9256" name="Google Shape;9256;p87"/>
            <p:cNvSpPr/>
            <p:nvPr/>
          </p:nvSpPr>
          <p:spPr>
            <a:xfrm>
              <a:off x="-18962575" y="4274800"/>
              <a:ext cx="103975" cy="94550"/>
            </a:xfrm>
            <a:custGeom>
              <a:avLst/>
              <a:gdLst/>
              <a:ahLst/>
              <a:cxnLst/>
              <a:rect l="l" t="t" r="r" b="b"/>
              <a:pathLst>
                <a:path w="4159" h="3782" extrusionOk="0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87"/>
            <p:cNvSpPr/>
            <p:nvPr/>
          </p:nvSpPr>
          <p:spPr>
            <a:xfrm>
              <a:off x="-18883025" y="4281900"/>
              <a:ext cx="78000" cy="105575"/>
            </a:xfrm>
            <a:custGeom>
              <a:avLst/>
              <a:gdLst/>
              <a:ahLst/>
              <a:cxnLst/>
              <a:rect l="l" t="t" r="r" b="b"/>
              <a:pathLst>
                <a:path w="3120" h="4223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87"/>
            <p:cNvSpPr/>
            <p:nvPr/>
          </p:nvSpPr>
          <p:spPr>
            <a:xfrm>
              <a:off x="-18809000" y="4281100"/>
              <a:ext cx="57525" cy="88250"/>
            </a:xfrm>
            <a:custGeom>
              <a:avLst/>
              <a:gdLst/>
              <a:ahLst/>
              <a:cxnLst/>
              <a:rect l="l" t="t" r="r" b="b"/>
              <a:pathLst>
                <a:path w="2301" h="3530" extrusionOk="0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87"/>
            <p:cNvSpPr/>
            <p:nvPr/>
          </p:nvSpPr>
          <p:spPr>
            <a:xfrm>
              <a:off x="-18770400" y="4263000"/>
              <a:ext cx="55150" cy="66975"/>
            </a:xfrm>
            <a:custGeom>
              <a:avLst/>
              <a:gdLst/>
              <a:ahLst/>
              <a:cxnLst/>
              <a:rect l="l" t="t" r="r" b="b"/>
              <a:pathLst>
                <a:path w="2206" h="2679" extrusionOk="0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87"/>
            <p:cNvSpPr/>
            <p:nvPr/>
          </p:nvSpPr>
          <p:spPr>
            <a:xfrm>
              <a:off x="-18768050" y="4227550"/>
              <a:ext cx="52025" cy="31525"/>
            </a:xfrm>
            <a:custGeom>
              <a:avLst/>
              <a:gdLst/>
              <a:ahLst/>
              <a:cxnLst/>
              <a:rect l="l" t="t" r="r" b="b"/>
              <a:pathLst>
                <a:path w="2081" h="1261" extrusionOk="0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87"/>
            <p:cNvSpPr/>
            <p:nvPr/>
          </p:nvSpPr>
          <p:spPr>
            <a:xfrm>
              <a:off x="-19000400" y="4262200"/>
              <a:ext cx="106350" cy="52800"/>
            </a:xfrm>
            <a:custGeom>
              <a:avLst/>
              <a:gdLst/>
              <a:ahLst/>
              <a:cxnLst/>
              <a:rect l="l" t="t" r="r" b="b"/>
              <a:pathLst>
                <a:path w="4254" h="2112" extrusionOk="0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87"/>
            <p:cNvSpPr/>
            <p:nvPr/>
          </p:nvSpPr>
          <p:spPr>
            <a:xfrm>
              <a:off x="-18912175" y="417320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87"/>
            <p:cNvSpPr/>
            <p:nvPr/>
          </p:nvSpPr>
          <p:spPr>
            <a:xfrm>
              <a:off x="-19001975" y="41732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87"/>
            <p:cNvSpPr/>
            <p:nvPr/>
          </p:nvSpPr>
          <p:spPr>
            <a:xfrm>
              <a:off x="-19020075" y="4084200"/>
              <a:ext cx="143375" cy="178025"/>
            </a:xfrm>
            <a:custGeom>
              <a:avLst/>
              <a:gdLst/>
              <a:ahLst/>
              <a:cxnLst/>
              <a:rect l="l" t="t" r="r" b="b"/>
              <a:pathLst>
                <a:path w="5735" h="7121" extrusionOk="0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5" name="Google Shape;9265;p87"/>
          <p:cNvGrpSpPr/>
          <p:nvPr/>
        </p:nvGrpSpPr>
        <p:grpSpPr>
          <a:xfrm>
            <a:off x="6889176" y="1689001"/>
            <a:ext cx="396937" cy="450470"/>
            <a:chOff x="-17149475" y="3309200"/>
            <a:chExt cx="268600" cy="304825"/>
          </a:xfrm>
        </p:grpSpPr>
        <p:sp>
          <p:nvSpPr>
            <p:cNvPr id="9266" name="Google Shape;9266;p87"/>
            <p:cNvSpPr/>
            <p:nvPr/>
          </p:nvSpPr>
          <p:spPr>
            <a:xfrm>
              <a:off x="-17021100" y="3309200"/>
              <a:ext cx="102425" cy="72475"/>
            </a:xfrm>
            <a:custGeom>
              <a:avLst/>
              <a:gdLst/>
              <a:ahLst/>
              <a:cxnLst/>
              <a:rect l="l" t="t" r="r" b="b"/>
              <a:pathLst>
                <a:path w="4097" h="2899" extrusionOk="0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87"/>
            <p:cNvSpPr/>
            <p:nvPr/>
          </p:nvSpPr>
          <p:spPr>
            <a:xfrm>
              <a:off x="-17149475" y="3346200"/>
              <a:ext cx="268600" cy="267825"/>
            </a:xfrm>
            <a:custGeom>
              <a:avLst/>
              <a:gdLst/>
              <a:ahLst/>
              <a:cxnLst/>
              <a:rect l="l" t="t" r="r" b="b"/>
              <a:pathLst>
                <a:path w="10744" h="10713" extrusionOk="0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8" name="Google Shape;9268;p87"/>
          <p:cNvGrpSpPr/>
          <p:nvPr/>
        </p:nvGrpSpPr>
        <p:grpSpPr>
          <a:xfrm>
            <a:off x="6862982" y="2258120"/>
            <a:ext cx="449325" cy="420249"/>
            <a:chOff x="-17168375" y="3692750"/>
            <a:chExt cx="304050" cy="284375"/>
          </a:xfrm>
        </p:grpSpPr>
        <p:sp>
          <p:nvSpPr>
            <p:cNvPr id="9269" name="Google Shape;9269;p87"/>
            <p:cNvSpPr/>
            <p:nvPr/>
          </p:nvSpPr>
          <p:spPr>
            <a:xfrm>
              <a:off x="-16963600" y="3694325"/>
              <a:ext cx="99275" cy="92175"/>
            </a:xfrm>
            <a:custGeom>
              <a:avLst/>
              <a:gdLst/>
              <a:ahLst/>
              <a:cxnLst/>
              <a:rect l="l" t="t" r="r" b="b"/>
              <a:pathLst>
                <a:path w="3971" h="3687" extrusionOk="0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87"/>
            <p:cNvSpPr/>
            <p:nvPr/>
          </p:nvSpPr>
          <p:spPr>
            <a:xfrm>
              <a:off x="-17102225" y="3817525"/>
              <a:ext cx="61475" cy="69650"/>
            </a:xfrm>
            <a:custGeom>
              <a:avLst/>
              <a:gdLst/>
              <a:ahLst/>
              <a:cxnLst/>
              <a:rect l="l" t="t" r="r" b="b"/>
              <a:pathLst>
                <a:path w="2459" h="2786" extrusionOk="0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87"/>
            <p:cNvSpPr/>
            <p:nvPr/>
          </p:nvSpPr>
          <p:spPr>
            <a:xfrm>
              <a:off x="-17064400" y="3870925"/>
              <a:ext cx="93750" cy="106200"/>
            </a:xfrm>
            <a:custGeom>
              <a:avLst/>
              <a:gdLst/>
              <a:ahLst/>
              <a:cxnLst/>
              <a:rect l="l" t="t" r="r" b="b"/>
              <a:pathLst>
                <a:path w="3750" h="4248" extrusionOk="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87"/>
            <p:cNvSpPr/>
            <p:nvPr/>
          </p:nvSpPr>
          <p:spPr>
            <a:xfrm>
              <a:off x="-17025025" y="3907200"/>
              <a:ext cx="15775" cy="13200"/>
            </a:xfrm>
            <a:custGeom>
              <a:avLst/>
              <a:gdLst/>
              <a:ahLst/>
              <a:cxnLst/>
              <a:rect l="l" t="t" r="r" b="b"/>
              <a:pathLst>
                <a:path w="631" h="528" extrusionOk="0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87"/>
            <p:cNvSpPr/>
            <p:nvPr/>
          </p:nvSpPr>
          <p:spPr>
            <a:xfrm>
              <a:off x="-16995100" y="3817825"/>
              <a:ext cx="63025" cy="69900"/>
            </a:xfrm>
            <a:custGeom>
              <a:avLst/>
              <a:gdLst/>
              <a:ahLst/>
              <a:cxnLst/>
              <a:rect l="l" t="t" r="r" b="b"/>
              <a:pathLst>
                <a:path w="2521" h="2796" extrusionOk="0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87"/>
            <p:cNvSpPr/>
            <p:nvPr/>
          </p:nvSpPr>
          <p:spPr>
            <a:xfrm>
              <a:off x="-17150275" y="3728200"/>
              <a:ext cx="267825" cy="236300"/>
            </a:xfrm>
            <a:custGeom>
              <a:avLst/>
              <a:gdLst/>
              <a:ahLst/>
              <a:cxnLst/>
              <a:rect l="l" t="t" r="r" b="b"/>
              <a:pathLst>
                <a:path w="10713" h="9452" extrusionOk="0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87"/>
            <p:cNvSpPr/>
            <p:nvPr/>
          </p:nvSpPr>
          <p:spPr>
            <a:xfrm>
              <a:off x="-17168375" y="3692750"/>
              <a:ext cx="99250" cy="92975"/>
            </a:xfrm>
            <a:custGeom>
              <a:avLst/>
              <a:gdLst/>
              <a:ahLst/>
              <a:cxnLst/>
              <a:rect l="l" t="t" r="r" b="b"/>
              <a:pathLst>
                <a:path w="3970" h="3719" extrusionOk="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6" name="Google Shape;9276;p87"/>
          <p:cNvGrpSpPr/>
          <p:nvPr/>
        </p:nvGrpSpPr>
        <p:grpSpPr>
          <a:xfrm>
            <a:off x="6859491" y="2796852"/>
            <a:ext cx="456308" cy="449325"/>
            <a:chOff x="-17170750" y="4058800"/>
            <a:chExt cx="308775" cy="304050"/>
          </a:xfrm>
        </p:grpSpPr>
        <p:sp>
          <p:nvSpPr>
            <p:cNvPr id="9277" name="Google Shape;9277;p87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87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87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87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87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87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87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87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87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87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87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87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87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87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87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87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87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4" name="Google Shape;9294;p87"/>
          <p:cNvGrpSpPr/>
          <p:nvPr/>
        </p:nvGrpSpPr>
        <p:grpSpPr>
          <a:xfrm>
            <a:off x="5721388" y="3343358"/>
            <a:ext cx="450470" cy="446998"/>
            <a:chOff x="-15688425" y="3707725"/>
            <a:chExt cx="304825" cy="302475"/>
          </a:xfrm>
        </p:grpSpPr>
        <p:sp>
          <p:nvSpPr>
            <p:cNvPr id="9295" name="Google Shape;9295;p87"/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87"/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87"/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87"/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87"/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87"/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1" name="Google Shape;9301;p87"/>
          <p:cNvGrpSpPr/>
          <p:nvPr/>
        </p:nvGrpSpPr>
        <p:grpSpPr>
          <a:xfrm>
            <a:off x="1865544" y="1690441"/>
            <a:ext cx="451653" cy="447589"/>
            <a:chOff x="-20572500" y="3319025"/>
            <a:chExt cx="305625" cy="302875"/>
          </a:xfrm>
        </p:grpSpPr>
        <p:sp>
          <p:nvSpPr>
            <p:cNvPr id="9302" name="Google Shape;9302;p87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87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4" name="Google Shape;9304;p87"/>
          <p:cNvGrpSpPr/>
          <p:nvPr/>
        </p:nvGrpSpPr>
        <p:grpSpPr>
          <a:xfrm>
            <a:off x="1866708" y="2305410"/>
            <a:ext cx="449325" cy="325670"/>
            <a:chOff x="-20571700" y="3722875"/>
            <a:chExt cx="304050" cy="220375"/>
          </a:xfrm>
        </p:grpSpPr>
        <p:sp>
          <p:nvSpPr>
            <p:cNvPr id="9305" name="Google Shape;9305;p87"/>
            <p:cNvSpPr/>
            <p:nvPr/>
          </p:nvSpPr>
          <p:spPr>
            <a:xfrm>
              <a:off x="-20333850" y="3728200"/>
              <a:ext cx="66200" cy="35475"/>
            </a:xfrm>
            <a:custGeom>
              <a:avLst/>
              <a:gdLst/>
              <a:ahLst/>
              <a:cxnLst/>
              <a:rect l="l" t="t" r="r" b="b"/>
              <a:pathLst>
                <a:path w="2648" h="1419" extrusionOk="0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87"/>
            <p:cNvSpPr/>
            <p:nvPr/>
          </p:nvSpPr>
          <p:spPr>
            <a:xfrm>
              <a:off x="-20571700" y="3782550"/>
              <a:ext cx="49650" cy="51225"/>
            </a:xfrm>
            <a:custGeom>
              <a:avLst/>
              <a:gdLst/>
              <a:ahLst/>
              <a:cxnLst/>
              <a:rect l="l" t="t" r="r" b="b"/>
              <a:pathLst>
                <a:path w="1986" h="2049" extrusionOk="0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87"/>
            <p:cNvSpPr/>
            <p:nvPr/>
          </p:nvSpPr>
          <p:spPr>
            <a:xfrm>
              <a:off x="-20320450" y="3782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87"/>
            <p:cNvSpPr/>
            <p:nvPr/>
          </p:nvSpPr>
          <p:spPr>
            <a:xfrm>
              <a:off x="-20571700" y="3722875"/>
              <a:ext cx="178025" cy="220375"/>
            </a:xfrm>
            <a:custGeom>
              <a:avLst/>
              <a:gdLst/>
              <a:ahLst/>
              <a:cxnLst/>
              <a:rect l="l" t="t" r="r" b="b"/>
              <a:pathLst>
                <a:path w="7121" h="8815" extrusionOk="0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87"/>
            <p:cNvSpPr/>
            <p:nvPr/>
          </p:nvSpPr>
          <p:spPr>
            <a:xfrm>
              <a:off x="-20404725" y="3782550"/>
              <a:ext cx="28375" cy="41775"/>
            </a:xfrm>
            <a:custGeom>
              <a:avLst/>
              <a:gdLst/>
              <a:ahLst/>
              <a:cxnLst/>
              <a:rect l="l" t="t" r="r" b="b"/>
              <a:pathLst>
                <a:path w="1135" h="1671" extrusionOk="0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87"/>
            <p:cNvSpPr/>
            <p:nvPr/>
          </p:nvSpPr>
          <p:spPr>
            <a:xfrm>
              <a:off x="-20502400" y="3887300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87"/>
            <p:cNvSpPr/>
            <p:nvPr/>
          </p:nvSpPr>
          <p:spPr>
            <a:xfrm>
              <a:off x="-20500825" y="3782550"/>
              <a:ext cx="220575" cy="159125"/>
            </a:xfrm>
            <a:custGeom>
              <a:avLst/>
              <a:gdLst/>
              <a:ahLst/>
              <a:cxnLst/>
              <a:rect l="l" t="t" r="r" b="b"/>
              <a:pathLst>
                <a:path w="8823" h="6365" extrusionOk="0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2" name="Google Shape;9312;p87"/>
          <p:cNvGrpSpPr/>
          <p:nvPr/>
        </p:nvGrpSpPr>
        <p:grpSpPr>
          <a:xfrm>
            <a:off x="1866135" y="2796278"/>
            <a:ext cx="450470" cy="450470"/>
            <a:chOff x="-20571700" y="4066875"/>
            <a:chExt cx="304825" cy="304825"/>
          </a:xfrm>
        </p:grpSpPr>
        <p:sp>
          <p:nvSpPr>
            <p:cNvPr id="9313" name="Google Shape;9313;p87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87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87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87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87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87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9" name="Google Shape;9319;p87"/>
          <p:cNvGrpSpPr/>
          <p:nvPr/>
        </p:nvGrpSpPr>
        <p:grpSpPr>
          <a:xfrm>
            <a:off x="4632837" y="1688259"/>
            <a:ext cx="453980" cy="451948"/>
            <a:chOff x="-18645175" y="3334200"/>
            <a:chExt cx="307200" cy="305825"/>
          </a:xfrm>
        </p:grpSpPr>
        <p:sp>
          <p:nvSpPr>
            <p:cNvPr id="9320" name="Google Shape;9320;p87"/>
            <p:cNvSpPr/>
            <p:nvPr/>
          </p:nvSpPr>
          <p:spPr>
            <a:xfrm>
              <a:off x="-18627850" y="3424975"/>
              <a:ext cx="289875" cy="215050"/>
            </a:xfrm>
            <a:custGeom>
              <a:avLst/>
              <a:gdLst/>
              <a:ahLst/>
              <a:cxnLst/>
              <a:rect l="l" t="t" r="r" b="b"/>
              <a:pathLst>
                <a:path w="11595" h="8602" extrusionOk="0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87"/>
            <p:cNvSpPr/>
            <p:nvPr/>
          </p:nvSpPr>
          <p:spPr>
            <a:xfrm>
              <a:off x="-18645175" y="3424975"/>
              <a:ext cx="141800" cy="159900"/>
            </a:xfrm>
            <a:custGeom>
              <a:avLst/>
              <a:gdLst/>
              <a:ahLst/>
              <a:cxnLst/>
              <a:rect l="l" t="t" r="r" b="b"/>
              <a:pathLst>
                <a:path w="5672" h="639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87"/>
            <p:cNvSpPr/>
            <p:nvPr/>
          </p:nvSpPr>
          <p:spPr>
            <a:xfrm>
              <a:off x="-18466375" y="3334200"/>
              <a:ext cx="54350" cy="71100"/>
            </a:xfrm>
            <a:custGeom>
              <a:avLst/>
              <a:gdLst/>
              <a:ahLst/>
              <a:cxnLst/>
              <a:rect l="l" t="t" r="r" b="b"/>
              <a:pathLst>
                <a:path w="2174" h="2844" extrusionOk="0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87"/>
            <p:cNvSpPr/>
            <p:nvPr/>
          </p:nvSpPr>
          <p:spPr>
            <a:xfrm>
              <a:off x="-18428575" y="3352500"/>
              <a:ext cx="87450" cy="82725"/>
            </a:xfrm>
            <a:custGeom>
              <a:avLst/>
              <a:gdLst/>
              <a:ahLst/>
              <a:cxnLst/>
              <a:rect l="l" t="t" r="r" b="b"/>
              <a:pathLst>
                <a:path w="3498" h="3309" extrusionOk="0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87"/>
            <p:cNvSpPr/>
            <p:nvPr/>
          </p:nvSpPr>
          <p:spPr>
            <a:xfrm>
              <a:off x="-18645175" y="3334400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5" name="Google Shape;9325;p87"/>
          <p:cNvGrpSpPr/>
          <p:nvPr/>
        </p:nvGrpSpPr>
        <p:grpSpPr>
          <a:xfrm>
            <a:off x="4633429" y="2242989"/>
            <a:ext cx="452798" cy="450507"/>
            <a:chOff x="-18645175" y="3708500"/>
            <a:chExt cx="306400" cy="304850"/>
          </a:xfrm>
        </p:grpSpPr>
        <p:sp>
          <p:nvSpPr>
            <p:cNvPr id="9326" name="Google Shape;9326;p87"/>
            <p:cNvSpPr/>
            <p:nvPr/>
          </p:nvSpPr>
          <p:spPr>
            <a:xfrm>
              <a:off x="-18555375" y="3817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87"/>
            <p:cNvSpPr/>
            <p:nvPr/>
          </p:nvSpPr>
          <p:spPr>
            <a:xfrm>
              <a:off x="-18501825" y="3894000"/>
              <a:ext cx="18150" cy="16950"/>
            </a:xfrm>
            <a:custGeom>
              <a:avLst/>
              <a:gdLst/>
              <a:ahLst/>
              <a:cxnLst/>
              <a:rect l="l" t="t" r="r" b="b"/>
              <a:pathLst>
                <a:path w="726" h="678" extrusionOk="0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87"/>
            <p:cNvSpPr/>
            <p:nvPr/>
          </p:nvSpPr>
          <p:spPr>
            <a:xfrm>
              <a:off x="-18546725" y="3835325"/>
              <a:ext cx="108725" cy="124450"/>
            </a:xfrm>
            <a:custGeom>
              <a:avLst/>
              <a:gdLst/>
              <a:ahLst/>
              <a:cxnLst/>
              <a:rect l="l" t="t" r="r" b="b"/>
              <a:pathLst>
                <a:path w="4349" h="4978" extrusionOk="0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87"/>
            <p:cNvSpPr/>
            <p:nvPr/>
          </p:nvSpPr>
          <p:spPr>
            <a:xfrm>
              <a:off x="-18644375" y="3728200"/>
              <a:ext cx="305600" cy="285150"/>
            </a:xfrm>
            <a:custGeom>
              <a:avLst/>
              <a:gdLst/>
              <a:ahLst/>
              <a:cxnLst/>
              <a:rect l="l" t="t" r="r" b="b"/>
              <a:pathLst>
                <a:path w="12224" h="11406" extrusionOk="0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87"/>
            <p:cNvSpPr/>
            <p:nvPr/>
          </p:nvSpPr>
          <p:spPr>
            <a:xfrm>
              <a:off x="-18448275" y="38172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87"/>
            <p:cNvSpPr/>
            <p:nvPr/>
          </p:nvSpPr>
          <p:spPr>
            <a:xfrm>
              <a:off x="-18645175" y="3708500"/>
              <a:ext cx="74050" cy="91400"/>
            </a:xfrm>
            <a:custGeom>
              <a:avLst/>
              <a:gdLst/>
              <a:ahLst/>
              <a:cxnLst/>
              <a:rect l="l" t="t" r="r" b="b"/>
              <a:pathLst>
                <a:path w="2962" h="3656" extrusionOk="0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87"/>
            <p:cNvSpPr/>
            <p:nvPr/>
          </p:nvSpPr>
          <p:spPr>
            <a:xfrm>
              <a:off x="-18415975" y="3710075"/>
              <a:ext cx="74850" cy="92975"/>
            </a:xfrm>
            <a:custGeom>
              <a:avLst/>
              <a:gdLst/>
              <a:ahLst/>
              <a:cxnLst/>
              <a:rect l="l" t="t" r="r" b="b"/>
              <a:pathLst>
                <a:path w="2994" h="3719" extrusionOk="0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3" name="Google Shape;9333;p87"/>
          <p:cNvGrpSpPr/>
          <p:nvPr/>
        </p:nvGrpSpPr>
        <p:grpSpPr>
          <a:xfrm>
            <a:off x="4631101" y="2795630"/>
            <a:ext cx="457453" cy="451763"/>
            <a:chOff x="-18647525" y="4082625"/>
            <a:chExt cx="309550" cy="305700"/>
          </a:xfrm>
        </p:grpSpPr>
        <p:sp>
          <p:nvSpPr>
            <p:cNvPr id="9334" name="Google Shape;9334;p87"/>
            <p:cNvSpPr/>
            <p:nvPr/>
          </p:nvSpPr>
          <p:spPr>
            <a:xfrm>
              <a:off x="-18609725" y="4082625"/>
              <a:ext cx="123675" cy="61475"/>
            </a:xfrm>
            <a:custGeom>
              <a:avLst/>
              <a:gdLst/>
              <a:ahLst/>
              <a:cxnLst/>
              <a:rect l="l" t="t" r="r" b="b"/>
              <a:pathLst>
                <a:path w="4947" h="2459" extrusionOk="0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87"/>
            <p:cNvSpPr/>
            <p:nvPr/>
          </p:nvSpPr>
          <p:spPr>
            <a:xfrm>
              <a:off x="-18647525" y="4155875"/>
              <a:ext cx="148075" cy="195350"/>
            </a:xfrm>
            <a:custGeom>
              <a:avLst/>
              <a:gdLst/>
              <a:ahLst/>
              <a:cxnLst/>
              <a:rect l="l" t="t" r="r" b="b"/>
              <a:pathLst>
                <a:path w="5923" h="7814" extrusionOk="0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87"/>
            <p:cNvSpPr/>
            <p:nvPr/>
          </p:nvSpPr>
          <p:spPr>
            <a:xfrm>
              <a:off x="-18442750" y="4150575"/>
              <a:ext cx="102400" cy="100625"/>
            </a:xfrm>
            <a:custGeom>
              <a:avLst/>
              <a:gdLst/>
              <a:ahLst/>
              <a:cxnLst/>
              <a:rect l="l" t="t" r="r" b="b"/>
              <a:pathLst>
                <a:path w="4096" h="4025" extrusionOk="0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87"/>
            <p:cNvSpPr/>
            <p:nvPr/>
          </p:nvSpPr>
          <p:spPr>
            <a:xfrm>
              <a:off x="-18581375" y="4176775"/>
              <a:ext cx="243400" cy="211550"/>
            </a:xfrm>
            <a:custGeom>
              <a:avLst/>
              <a:gdLst/>
              <a:ahLst/>
              <a:cxnLst/>
              <a:rect l="l" t="t" r="r" b="b"/>
              <a:pathLst>
                <a:path w="9736" h="8462" extrusionOk="0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8" name="Google Shape;9338;p87"/>
          <p:cNvGrpSpPr/>
          <p:nvPr/>
        </p:nvGrpSpPr>
        <p:grpSpPr>
          <a:xfrm>
            <a:off x="7441485" y="1689592"/>
            <a:ext cx="395755" cy="449288"/>
            <a:chOff x="-16775350" y="3309200"/>
            <a:chExt cx="267800" cy="304025"/>
          </a:xfrm>
        </p:grpSpPr>
        <p:sp>
          <p:nvSpPr>
            <p:cNvPr id="9339" name="Google Shape;9339;p87"/>
            <p:cNvSpPr/>
            <p:nvPr/>
          </p:nvSpPr>
          <p:spPr>
            <a:xfrm>
              <a:off x="-16775350" y="3309200"/>
              <a:ext cx="267800" cy="160675"/>
            </a:xfrm>
            <a:custGeom>
              <a:avLst/>
              <a:gdLst/>
              <a:ahLst/>
              <a:cxnLst/>
              <a:rect l="l" t="t" r="r" b="b"/>
              <a:pathLst>
                <a:path w="10712" h="6427" extrusionOk="0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87"/>
            <p:cNvSpPr/>
            <p:nvPr/>
          </p:nvSpPr>
          <p:spPr>
            <a:xfrm>
              <a:off x="-16704475" y="33989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87"/>
            <p:cNvSpPr/>
            <p:nvPr/>
          </p:nvSpPr>
          <p:spPr>
            <a:xfrm>
              <a:off x="-16707625" y="3487200"/>
              <a:ext cx="129200" cy="126025"/>
            </a:xfrm>
            <a:custGeom>
              <a:avLst/>
              <a:gdLst/>
              <a:ahLst/>
              <a:cxnLst/>
              <a:rect l="l" t="t" r="r" b="b"/>
              <a:pathLst>
                <a:path w="5168" h="5041" extrusionOk="0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2" name="Google Shape;9342;p87"/>
          <p:cNvGrpSpPr/>
          <p:nvPr/>
        </p:nvGrpSpPr>
        <p:grpSpPr>
          <a:xfrm>
            <a:off x="7441485" y="2241827"/>
            <a:ext cx="395755" cy="452835"/>
            <a:chOff x="-16775350" y="3683300"/>
            <a:chExt cx="267800" cy="306425"/>
          </a:xfrm>
        </p:grpSpPr>
        <p:sp>
          <p:nvSpPr>
            <p:cNvPr id="9343" name="Google Shape;9343;p87"/>
            <p:cNvSpPr/>
            <p:nvPr/>
          </p:nvSpPr>
          <p:spPr>
            <a:xfrm>
              <a:off x="-16775350" y="3683300"/>
              <a:ext cx="267800" cy="306425"/>
            </a:xfrm>
            <a:custGeom>
              <a:avLst/>
              <a:gdLst/>
              <a:ahLst/>
              <a:cxnLst/>
              <a:rect l="l" t="t" r="r" b="b"/>
              <a:pathLst>
                <a:path w="10712" h="12257" extrusionOk="0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9344;p87"/>
            <p:cNvSpPr/>
            <p:nvPr/>
          </p:nvSpPr>
          <p:spPr>
            <a:xfrm>
              <a:off x="-16648550" y="3847925"/>
              <a:ext cx="13425" cy="21275"/>
            </a:xfrm>
            <a:custGeom>
              <a:avLst/>
              <a:gdLst/>
              <a:ahLst/>
              <a:cxnLst/>
              <a:rect l="l" t="t" r="r" b="b"/>
              <a:pathLst>
                <a:path w="537" h="851" extrusionOk="0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87"/>
            <p:cNvSpPr/>
            <p:nvPr/>
          </p:nvSpPr>
          <p:spPr>
            <a:xfrm>
              <a:off x="-16722575" y="3771400"/>
              <a:ext cx="161475" cy="215950"/>
            </a:xfrm>
            <a:custGeom>
              <a:avLst/>
              <a:gdLst/>
              <a:ahLst/>
              <a:cxnLst/>
              <a:rect l="l" t="t" r="r" b="b"/>
              <a:pathLst>
                <a:path w="6459" h="8638" extrusionOk="0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6" name="Google Shape;9346;p87"/>
          <p:cNvGrpSpPr/>
          <p:nvPr/>
        </p:nvGrpSpPr>
        <p:grpSpPr>
          <a:xfrm>
            <a:off x="7413536" y="2796870"/>
            <a:ext cx="451653" cy="449288"/>
            <a:chOff x="-16794250" y="4058225"/>
            <a:chExt cx="305625" cy="304025"/>
          </a:xfrm>
        </p:grpSpPr>
        <p:sp>
          <p:nvSpPr>
            <p:cNvPr id="9347" name="Google Shape;9347;p87"/>
            <p:cNvSpPr/>
            <p:nvPr/>
          </p:nvSpPr>
          <p:spPr>
            <a:xfrm>
              <a:off x="-16793475" y="4309475"/>
              <a:ext cx="70925" cy="17350"/>
            </a:xfrm>
            <a:custGeom>
              <a:avLst/>
              <a:gdLst/>
              <a:ahLst/>
              <a:cxnLst/>
              <a:rect l="l" t="t" r="r" b="b"/>
              <a:pathLst>
                <a:path w="283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87"/>
            <p:cNvSpPr/>
            <p:nvPr/>
          </p:nvSpPr>
          <p:spPr>
            <a:xfrm>
              <a:off x="-16758025" y="4344900"/>
              <a:ext cx="89800" cy="17350"/>
            </a:xfrm>
            <a:custGeom>
              <a:avLst/>
              <a:gdLst/>
              <a:ahLst/>
              <a:cxnLst/>
              <a:rect l="l" t="t" r="r" b="b"/>
              <a:pathLst>
                <a:path w="3592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87"/>
            <p:cNvSpPr/>
            <p:nvPr/>
          </p:nvSpPr>
          <p:spPr>
            <a:xfrm>
              <a:off x="-16615475" y="4344900"/>
              <a:ext cx="89825" cy="17350"/>
            </a:xfrm>
            <a:custGeom>
              <a:avLst/>
              <a:gdLst/>
              <a:ahLst/>
              <a:cxnLst/>
              <a:rect l="l" t="t" r="r" b="b"/>
              <a:pathLst>
                <a:path w="359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87"/>
            <p:cNvSpPr/>
            <p:nvPr/>
          </p:nvSpPr>
          <p:spPr>
            <a:xfrm>
              <a:off x="-16561900" y="4309475"/>
              <a:ext cx="71700" cy="17350"/>
            </a:xfrm>
            <a:custGeom>
              <a:avLst/>
              <a:gdLst/>
              <a:ahLst/>
              <a:cxnLst/>
              <a:rect l="l" t="t" r="r" b="b"/>
              <a:pathLst>
                <a:path w="286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87"/>
            <p:cNvSpPr/>
            <p:nvPr/>
          </p:nvSpPr>
          <p:spPr>
            <a:xfrm>
              <a:off x="-16704475" y="4309475"/>
              <a:ext cx="125275" cy="17350"/>
            </a:xfrm>
            <a:custGeom>
              <a:avLst/>
              <a:gdLst/>
              <a:ahLst/>
              <a:cxnLst/>
              <a:rect l="l" t="t" r="r" b="b"/>
              <a:pathLst>
                <a:path w="501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87"/>
            <p:cNvSpPr/>
            <p:nvPr/>
          </p:nvSpPr>
          <p:spPr>
            <a:xfrm>
              <a:off x="-16704475" y="4074750"/>
              <a:ext cx="126050" cy="165425"/>
            </a:xfrm>
            <a:custGeom>
              <a:avLst/>
              <a:gdLst/>
              <a:ahLst/>
              <a:cxnLst/>
              <a:rect l="l" t="t" r="r" b="b"/>
              <a:pathLst>
                <a:path w="5042" h="6617" extrusionOk="0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87"/>
            <p:cNvSpPr/>
            <p:nvPr/>
          </p:nvSpPr>
          <p:spPr>
            <a:xfrm>
              <a:off x="-16725725" y="4237800"/>
              <a:ext cx="164625" cy="53575"/>
            </a:xfrm>
            <a:custGeom>
              <a:avLst/>
              <a:gdLst/>
              <a:ahLst/>
              <a:cxnLst/>
              <a:rect l="l" t="t" r="r" b="b"/>
              <a:pathLst>
                <a:path w="6585" h="2143" extrusionOk="0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87"/>
            <p:cNvSpPr/>
            <p:nvPr/>
          </p:nvSpPr>
          <p:spPr>
            <a:xfrm>
              <a:off x="-16559550" y="4058225"/>
              <a:ext cx="70925" cy="233150"/>
            </a:xfrm>
            <a:custGeom>
              <a:avLst/>
              <a:gdLst/>
              <a:ahLst/>
              <a:cxnLst/>
              <a:rect l="l" t="t" r="r" b="b"/>
              <a:pathLst>
                <a:path w="2837" h="9326" extrusionOk="0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87"/>
            <p:cNvSpPr/>
            <p:nvPr/>
          </p:nvSpPr>
          <p:spPr>
            <a:xfrm>
              <a:off x="-16794250" y="4059000"/>
              <a:ext cx="70900" cy="232375"/>
            </a:xfrm>
            <a:custGeom>
              <a:avLst/>
              <a:gdLst/>
              <a:ahLst/>
              <a:cxnLst/>
              <a:rect l="l" t="t" r="r" b="b"/>
              <a:pathLst>
                <a:path w="2836" h="9295" extrusionOk="0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56" name="Google Shape;9356;p87"/>
          <p:cNvSpPr/>
          <p:nvPr/>
        </p:nvSpPr>
        <p:spPr>
          <a:xfrm>
            <a:off x="7992205" y="1689084"/>
            <a:ext cx="452798" cy="450470"/>
          </a:xfrm>
          <a:custGeom>
            <a:avLst/>
            <a:gdLst/>
            <a:ahLst/>
            <a:cxnLst/>
            <a:rect l="l" t="t" r="r" b="b"/>
            <a:pathLst>
              <a:path w="12256" h="12193" extrusionOk="0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57" name="Google Shape;9357;p87"/>
          <p:cNvGrpSpPr/>
          <p:nvPr/>
        </p:nvGrpSpPr>
        <p:grpSpPr>
          <a:xfrm>
            <a:off x="2414953" y="1689573"/>
            <a:ext cx="457453" cy="449325"/>
            <a:chOff x="-20199150" y="3317850"/>
            <a:chExt cx="309550" cy="304050"/>
          </a:xfrm>
        </p:grpSpPr>
        <p:sp>
          <p:nvSpPr>
            <p:cNvPr id="9358" name="Google Shape;9358;p87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87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87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87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87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87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87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5" name="Google Shape;9365;p87"/>
          <p:cNvGrpSpPr/>
          <p:nvPr/>
        </p:nvGrpSpPr>
        <p:grpSpPr>
          <a:xfrm>
            <a:off x="2417281" y="2242861"/>
            <a:ext cx="452798" cy="450766"/>
            <a:chOff x="-20199150" y="3693150"/>
            <a:chExt cx="306400" cy="305025"/>
          </a:xfrm>
        </p:grpSpPr>
        <p:sp>
          <p:nvSpPr>
            <p:cNvPr id="9366" name="Google Shape;9366;p87"/>
            <p:cNvSpPr/>
            <p:nvPr/>
          </p:nvSpPr>
          <p:spPr>
            <a:xfrm>
              <a:off x="-20182625" y="3762250"/>
              <a:ext cx="227650" cy="212650"/>
            </a:xfrm>
            <a:custGeom>
              <a:avLst/>
              <a:gdLst/>
              <a:ahLst/>
              <a:cxnLst/>
              <a:rect l="l" t="t" r="r" b="b"/>
              <a:pathLst>
                <a:path w="9106" h="8506" extrusionOk="0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87"/>
            <p:cNvSpPr/>
            <p:nvPr/>
          </p:nvSpPr>
          <p:spPr>
            <a:xfrm>
              <a:off x="-20077075" y="3785225"/>
              <a:ext cx="97700" cy="91075"/>
            </a:xfrm>
            <a:custGeom>
              <a:avLst/>
              <a:gdLst/>
              <a:ahLst/>
              <a:cxnLst/>
              <a:rect l="l" t="t" r="r" b="b"/>
              <a:pathLst>
                <a:path w="3908" h="3643" extrusionOk="0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87"/>
            <p:cNvSpPr/>
            <p:nvPr/>
          </p:nvSpPr>
          <p:spPr>
            <a:xfrm>
              <a:off x="-20051875" y="3693150"/>
              <a:ext cx="159125" cy="176850"/>
            </a:xfrm>
            <a:custGeom>
              <a:avLst/>
              <a:gdLst/>
              <a:ahLst/>
              <a:cxnLst/>
              <a:rect l="l" t="t" r="r" b="b"/>
              <a:pathLst>
                <a:path w="6365" h="7074" extrusionOk="0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87"/>
            <p:cNvSpPr/>
            <p:nvPr/>
          </p:nvSpPr>
          <p:spPr>
            <a:xfrm>
              <a:off x="-20155825" y="38613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9370;p87"/>
            <p:cNvSpPr/>
            <p:nvPr/>
          </p:nvSpPr>
          <p:spPr>
            <a:xfrm>
              <a:off x="-20199150" y="3918025"/>
              <a:ext cx="81150" cy="80150"/>
            </a:xfrm>
            <a:custGeom>
              <a:avLst/>
              <a:gdLst/>
              <a:ahLst/>
              <a:cxnLst/>
              <a:rect l="l" t="t" r="r" b="b"/>
              <a:pathLst>
                <a:path w="3246" h="3206" extrusionOk="0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87"/>
            <p:cNvSpPr/>
            <p:nvPr/>
          </p:nvSpPr>
          <p:spPr>
            <a:xfrm>
              <a:off x="-20173950" y="3880200"/>
              <a:ext cx="92175" cy="92200"/>
            </a:xfrm>
            <a:custGeom>
              <a:avLst/>
              <a:gdLst/>
              <a:ahLst/>
              <a:cxnLst/>
              <a:rect l="l" t="t" r="r" b="b"/>
              <a:pathLst>
                <a:path w="3687" h="3688" extrusionOk="0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2" name="Google Shape;9372;p87"/>
          <p:cNvGrpSpPr/>
          <p:nvPr/>
        </p:nvGrpSpPr>
        <p:grpSpPr>
          <a:xfrm>
            <a:off x="2417854" y="2795687"/>
            <a:ext cx="451653" cy="451653"/>
            <a:chOff x="-20197575" y="4066875"/>
            <a:chExt cx="305625" cy="305625"/>
          </a:xfrm>
        </p:grpSpPr>
        <p:sp>
          <p:nvSpPr>
            <p:cNvPr id="9373" name="Google Shape;9373;p87"/>
            <p:cNvSpPr/>
            <p:nvPr/>
          </p:nvSpPr>
          <p:spPr>
            <a:xfrm>
              <a:off x="-20089675" y="4066875"/>
              <a:ext cx="89025" cy="92175"/>
            </a:xfrm>
            <a:custGeom>
              <a:avLst/>
              <a:gdLst/>
              <a:ahLst/>
              <a:cxnLst/>
              <a:rect l="l" t="t" r="r" b="b"/>
              <a:pathLst>
                <a:path w="3561" h="3687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9374;p87"/>
            <p:cNvSpPr/>
            <p:nvPr/>
          </p:nvSpPr>
          <p:spPr>
            <a:xfrm>
              <a:off x="-20024300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87"/>
            <p:cNvSpPr/>
            <p:nvPr/>
          </p:nvSpPr>
          <p:spPr>
            <a:xfrm>
              <a:off x="-19983350" y="4263775"/>
              <a:ext cx="18925" cy="18150"/>
            </a:xfrm>
            <a:custGeom>
              <a:avLst/>
              <a:gdLst/>
              <a:ahLst/>
              <a:cxnLst/>
              <a:rect l="l" t="t" r="r" b="b"/>
              <a:pathLst>
                <a:path w="757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87"/>
            <p:cNvSpPr/>
            <p:nvPr/>
          </p:nvSpPr>
          <p:spPr>
            <a:xfrm>
              <a:off x="-20035325" y="4228350"/>
              <a:ext cx="125250" cy="143350"/>
            </a:xfrm>
            <a:custGeom>
              <a:avLst/>
              <a:gdLst/>
              <a:ahLst/>
              <a:cxnLst/>
              <a:rect l="l" t="t" r="r" b="b"/>
              <a:pathLst>
                <a:path w="5010" h="5734" extrusionOk="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87"/>
            <p:cNvSpPr/>
            <p:nvPr/>
          </p:nvSpPr>
          <p:spPr>
            <a:xfrm>
              <a:off x="-20054225" y="4175575"/>
              <a:ext cx="18125" cy="125250"/>
            </a:xfrm>
            <a:custGeom>
              <a:avLst/>
              <a:gdLst/>
              <a:ahLst/>
              <a:cxnLst/>
              <a:rect l="l" t="t" r="r" b="b"/>
              <a:pathLst>
                <a:path w="725" h="501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87"/>
            <p:cNvSpPr/>
            <p:nvPr/>
          </p:nvSpPr>
          <p:spPr>
            <a:xfrm>
              <a:off x="-20197575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87"/>
            <p:cNvSpPr/>
            <p:nvPr/>
          </p:nvSpPr>
          <p:spPr>
            <a:xfrm>
              <a:off x="-20179475" y="4229925"/>
              <a:ext cx="125275" cy="142575"/>
            </a:xfrm>
            <a:custGeom>
              <a:avLst/>
              <a:gdLst/>
              <a:ahLst/>
              <a:cxnLst/>
              <a:rect l="l" t="t" r="r" b="b"/>
              <a:pathLst>
                <a:path w="5011" h="5703" extrusionOk="0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87"/>
            <p:cNvSpPr/>
            <p:nvPr/>
          </p:nvSpPr>
          <p:spPr>
            <a:xfrm>
              <a:off x="-20125125" y="42637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1" name="Google Shape;9381;p87"/>
          <p:cNvGrpSpPr/>
          <p:nvPr/>
        </p:nvGrpSpPr>
        <p:grpSpPr>
          <a:xfrm>
            <a:off x="5200071" y="1687520"/>
            <a:ext cx="449325" cy="453426"/>
            <a:chOff x="-18271050" y="3333200"/>
            <a:chExt cx="304050" cy="306825"/>
          </a:xfrm>
        </p:grpSpPr>
        <p:sp>
          <p:nvSpPr>
            <p:cNvPr id="9382" name="Google Shape;9382;p87"/>
            <p:cNvSpPr/>
            <p:nvPr/>
          </p:nvSpPr>
          <p:spPr>
            <a:xfrm>
              <a:off x="-18271050" y="3407650"/>
              <a:ext cx="63025" cy="79575"/>
            </a:xfrm>
            <a:custGeom>
              <a:avLst/>
              <a:gdLst/>
              <a:ahLst/>
              <a:cxnLst/>
              <a:rect l="l" t="t" r="r" b="b"/>
              <a:pathLst>
                <a:path w="2521" h="3183" extrusionOk="0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87"/>
            <p:cNvSpPr/>
            <p:nvPr/>
          </p:nvSpPr>
          <p:spPr>
            <a:xfrm>
              <a:off x="-18030050" y="3406850"/>
              <a:ext cx="63050" cy="79575"/>
            </a:xfrm>
            <a:custGeom>
              <a:avLst/>
              <a:gdLst/>
              <a:ahLst/>
              <a:cxnLst/>
              <a:rect l="l" t="t" r="r" b="b"/>
              <a:pathLst>
                <a:path w="2522" h="3183" extrusionOk="0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87"/>
            <p:cNvSpPr/>
            <p:nvPr/>
          </p:nvSpPr>
          <p:spPr>
            <a:xfrm>
              <a:off x="-18136375" y="3549400"/>
              <a:ext cx="35475" cy="32325"/>
            </a:xfrm>
            <a:custGeom>
              <a:avLst/>
              <a:gdLst/>
              <a:ahLst/>
              <a:cxnLst/>
              <a:rect l="l" t="t" r="r" b="b"/>
              <a:pathLst>
                <a:path w="1419" h="1293" extrusionOk="0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87"/>
            <p:cNvSpPr/>
            <p:nvPr/>
          </p:nvSpPr>
          <p:spPr>
            <a:xfrm>
              <a:off x="-18233250" y="3423625"/>
              <a:ext cx="230800" cy="216400"/>
            </a:xfrm>
            <a:custGeom>
              <a:avLst/>
              <a:gdLst/>
              <a:ahLst/>
              <a:cxnLst/>
              <a:rect l="l" t="t" r="r" b="b"/>
              <a:pathLst>
                <a:path w="9232" h="8656" extrusionOk="0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87"/>
            <p:cNvSpPr/>
            <p:nvPr/>
          </p:nvSpPr>
          <p:spPr>
            <a:xfrm>
              <a:off x="-18231675" y="3333200"/>
              <a:ext cx="220575" cy="125650"/>
            </a:xfrm>
            <a:custGeom>
              <a:avLst/>
              <a:gdLst/>
              <a:ahLst/>
              <a:cxnLst/>
              <a:rect l="l" t="t" r="r" b="b"/>
              <a:pathLst>
                <a:path w="8823" h="5026" extrusionOk="0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7" name="Google Shape;9387;p87"/>
          <p:cNvGrpSpPr/>
          <p:nvPr/>
        </p:nvGrpSpPr>
        <p:grpSpPr>
          <a:xfrm>
            <a:off x="5200644" y="2244171"/>
            <a:ext cx="448180" cy="448143"/>
            <a:chOff x="-18270275" y="3710875"/>
            <a:chExt cx="303275" cy="303250"/>
          </a:xfrm>
        </p:grpSpPr>
        <p:sp>
          <p:nvSpPr>
            <p:cNvPr id="9388" name="Google Shape;9388;p87"/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87"/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87"/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87"/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87"/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9393;p87"/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4" name="Google Shape;9394;p87"/>
          <p:cNvGrpSpPr/>
          <p:nvPr/>
        </p:nvGrpSpPr>
        <p:grpSpPr>
          <a:xfrm>
            <a:off x="5254196" y="2797422"/>
            <a:ext cx="341076" cy="448180"/>
            <a:chOff x="-18234025" y="4084200"/>
            <a:chExt cx="230800" cy="303275"/>
          </a:xfrm>
        </p:grpSpPr>
        <p:sp>
          <p:nvSpPr>
            <p:cNvPr id="9395" name="Google Shape;9395;p87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87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87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8" name="Google Shape;9398;p87"/>
          <p:cNvGrpSpPr/>
          <p:nvPr/>
        </p:nvGrpSpPr>
        <p:grpSpPr>
          <a:xfrm>
            <a:off x="2366751" y="3341641"/>
            <a:ext cx="449325" cy="450470"/>
            <a:chOff x="-16419350" y="3308400"/>
            <a:chExt cx="304050" cy="304825"/>
          </a:xfrm>
        </p:grpSpPr>
        <p:sp>
          <p:nvSpPr>
            <p:cNvPr id="9399" name="Google Shape;9399;p87"/>
            <p:cNvSpPr/>
            <p:nvPr/>
          </p:nvSpPr>
          <p:spPr>
            <a:xfrm>
              <a:off x="-16222450" y="3344625"/>
              <a:ext cx="53600" cy="67775"/>
            </a:xfrm>
            <a:custGeom>
              <a:avLst/>
              <a:gdLst/>
              <a:ahLst/>
              <a:cxnLst/>
              <a:rect l="l" t="t" r="r" b="b"/>
              <a:pathLst>
                <a:path w="2144" h="2711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87"/>
            <p:cNvSpPr/>
            <p:nvPr/>
          </p:nvSpPr>
          <p:spPr>
            <a:xfrm>
              <a:off x="-16365000" y="3346200"/>
              <a:ext cx="52800" cy="66975"/>
            </a:xfrm>
            <a:custGeom>
              <a:avLst/>
              <a:gdLst/>
              <a:ahLst/>
              <a:cxnLst/>
              <a:rect l="l" t="t" r="r" b="b"/>
              <a:pathLst>
                <a:path w="2112" h="2679" extrusionOk="0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87"/>
            <p:cNvSpPr/>
            <p:nvPr/>
          </p:nvSpPr>
          <p:spPr>
            <a:xfrm>
              <a:off x="-16419350" y="3417100"/>
              <a:ext cx="142575" cy="160700"/>
            </a:xfrm>
            <a:custGeom>
              <a:avLst/>
              <a:gdLst/>
              <a:ahLst/>
              <a:cxnLst/>
              <a:rect l="l" t="t" r="r" b="b"/>
              <a:pathLst>
                <a:path w="5703" h="642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87"/>
            <p:cNvSpPr/>
            <p:nvPr/>
          </p:nvSpPr>
          <p:spPr>
            <a:xfrm>
              <a:off x="-16258675" y="3417100"/>
              <a:ext cx="143375" cy="161475"/>
            </a:xfrm>
            <a:custGeom>
              <a:avLst/>
              <a:gdLst/>
              <a:ahLst/>
              <a:cxnLst/>
              <a:rect l="l" t="t" r="r" b="b"/>
              <a:pathLst>
                <a:path w="5735" h="6459" extrusionOk="0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3" name="Google Shape;9403;p87"/>
            <p:cNvSpPr/>
            <p:nvPr/>
          </p:nvSpPr>
          <p:spPr>
            <a:xfrm>
              <a:off x="-16310650" y="3308400"/>
              <a:ext cx="86650" cy="155975"/>
            </a:xfrm>
            <a:custGeom>
              <a:avLst/>
              <a:gdLst/>
              <a:ahLst/>
              <a:cxnLst/>
              <a:rect l="l" t="t" r="r" b="b"/>
              <a:pathLst>
                <a:path w="3466" h="6239" extrusionOk="0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9404;p87"/>
            <p:cNvSpPr/>
            <p:nvPr/>
          </p:nvSpPr>
          <p:spPr>
            <a:xfrm>
              <a:off x="-16327975" y="3589575"/>
              <a:ext cx="51200" cy="23650"/>
            </a:xfrm>
            <a:custGeom>
              <a:avLst/>
              <a:gdLst/>
              <a:ahLst/>
              <a:cxnLst/>
              <a:rect l="l" t="t" r="r" b="b"/>
              <a:pathLst>
                <a:path w="2048" h="946" extrusionOk="0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87"/>
            <p:cNvSpPr/>
            <p:nvPr/>
          </p:nvSpPr>
          <p:spPr>
            <a:xfrm>
              <a:off x="-16258675" y="3589575"/>
              <a:ext cx="51225" cy="23650"/>
            </a:xfrm>
            <a:custGeom>
              <a:avLst/>
              <a:gdLst/>
              <a:ahLst/>
              <a:cxnLst/>
              <a:rect l="l" t="t" r="r" b="b"/>
              <a:pathLst>
                <a:path w="2049" h="946" extrusionOk="0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6" name="Google Shape;9406;p87"/>
          <p:cNvGrpSpPr/>
          <p:nvPr/>
        </p:nvGrpSpPr>
        <p:grpSpPr>
          <a:xfrm>
            <a:off x="4638306" y="3340423"/>
            <a:ext cx="395755" cy="452872"/>
            <a:chOff x="-16401225" y="3683275"/>
            <a:chExt cx="267800" cy="306450"/>
          </a:xfrm>
        </p:grpSpPr>
        <p:sp>
          <p:nvSpPr>
            <p:cNvPr id="9407" name="Google Shape;9407;p87"/>
            <p:cNvSpPr/>
            <p:nvPr/>
          </p:nvSpPr>
          <p:spPr>
            <a:xfrm>
              <a:off x="-16257875" y="3826650"/>
              <a:ext cx="70900" cy="72500"/>
            </a:xfrm>
            <a:custGeom>
              <a:avLst/>
              <a:gdLst/>
              <a:ahLst/>
              <a:cxnLst/>
              <a:rect l="l" t="t" r="r" b="b"/>
              <a:pathLst>
                <a:path w="2836" h="2900" extrusionOk="0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87"/>
            <p:cNvSpPr/>
            <p:nvPr/>
          </p:nvSpPr>
          <p:spPr>
            <a:xfrm>
              <a:off x="-16275200" y="3832375"/>
              <a:ext cx="16550" cy="16350"/>
            </a:xfrm>
            <a:custGeom>
              <a:avLst/>
              <a:gdLst/>
              <a:ahLst/>
              <a:cxnLst/>
              <a:rect l="l" t="t" r="r" b="b"/>
              <a:pathLst>
                <a:path w="662" h="654" extrusionOk="0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87"/>
            <p:cNvSpPr/>
            <p:nvPr/>
          </p:nvSpPr>
          <p:spPr>
            <a:xfrm>
              <a:off x="-16347675" y="38258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87"/>
            <p:cNvSpPr/>
            <p:nvPr/>
          </p:nvSpPr>
          <p:spPr>
            <a:xfrm>
              <a:off x="-16338225" y="3907775"/>
              <a:ext cx="35475" cy="81950"/>
            </a:xfrm>
            <a:custGeom>
              <a:avLst/>
              <a:gdLst/>
              <a:ahLst/>
              <a:cxnLst/>
              <a:rect l="l" t="t" r="r" b="b"/>
              <a:pathLst>
                <a:path w="1419" h="3278" extrusionOk="0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87"/>
            <p:cNvSpPr/>
            <p:nvPr/>
          </p:nvSpPr>
          <p:spPr>
            <a:xfrm>
              <a:off x="-16231900" y="3906200"/>
              <a:ext cx="35475" cy="81150"/>
            </a:xfrm>
            <a:custGeom>
              <a:avLst/>
              <a:gdLst/>
              <a:ahLst/>
              <a:cxnLst/>
              <a:rect l="l" t="t" r="r" b="b"/>
              <a:pathLst>
                <a:path w="1419" h="3246" extrusionOk="0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87"/>
            <p:cNvSpPr/>
            <p:nvPr/>
          </p:nvSpPr>
          <p:spPr>
            <a:xfrm>
              <a:off x="-16285450" y="3891250"/>
              <a:ext cx="35475" cy="59875"/>
            </a:xfrm>
            <a:custGeom>
              <a:avLst/>
              <a:gdLst/>
              <a:ahLst/>
              <a:cxnLst/>
              <a:rect l="l" t="t" r="r" b="b"/>
              <a:pathLst>
                <a:path w="1419" h="2395" extrusionOk="0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87"/>
            <p:cNvSpPr/>
            <p:nvPr/>
          </p:nvSpPr>
          <p:spPr>
            <a:xfrm>
              <a:off x="-16401225" y="3683275"/>
              <a:ext cx="267800" cy="249725"/>
            </a:xfrm>
            <a:custGeom>
              <a:avLst/>
              <a:gdLst/>
              <a:ahLst/>
              <a:cxnLst/>
              <a:rect l="l" t="t" r="r" b="b"/>
              <a:pathLst>
                <a:path w="10712" h="9989" extrusionOk="0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4" name="Google Shape;9414;p87"/>
          <p:cNvGrpSpPr/>
          <p:nvPr/>
        </p:nvGrpSpPr>
        <p:grpSpPr>
          <a:xfrm>
            <a:off x="8003755" y="2797062"/>
            <a:ext cx="450470" cy="448180"/>
            <a:chOff x="-16419350" y="4058200"/>
            <a:chExt cx="304825" cy="303275"/>
          </a:xfrm>
        </p:grpSpPr>
        <p:sp>
          <p:nvSpPr>
            <p:cNvPr id="9415" name="Google Shape;9415;p87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87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87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87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87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87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87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2" name="Google Shape;9422;p87"/>
          <p:cNvGrpSpPr/>
          <p:nvPr/>
        </p:nvGrpSpPr>
        <p:grpSpPr>
          <a:xfrm>
            <a:off x="4030643" y="3343080"/>
            <a:ext cx="450507" cy="447589"/>
            <a:chOff x="-15296200" y="3326900"/>
            <a:chExt cx="304850" cy="302875"/>
          </a:xfrm>
        </p:grpSpPr>
        <p:sp>
          <p:nvSpPr>
            <p:cNvPr id="9423" name="Google Shape;9423;p87"/>
            <p:cNvSpPr/>
            <p:nvPr/>
          </p:nvSpPr>
          <p:spPr>
            <a:xfrm>
              <a:off x="-15182775" y="3326900"/>
              <a:ext cx="77200" cy="157175"/>
            </a:xfrm>
            <a:custGeom>
              <a:avLst/>
              <a:gdLst/>
              <a:ahLst/>
              <a:cxnLst/>
              <a:rect l="l" t="t" r="r" b="b"/>
              <a:pathLst>
                <a:path w="3088" h="6287" extrusionOk="0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87"/>
            <p:cNvSpPr/>
            <p:nvPr/>
          </p:nvSpPr>
          <p:spPr>
            <a:xfrm>
              <a:off x="-15260825" y="3363175"/>
              <a:ext cx="108800" cy="199650"/>
            </a:xfrm>
            <a:custGeom>
              <a:avLst/>
              <a:gdLst/>
              <a:ahLst/>
              <a:cxnLst/>
              <a:rect l="l" t="t" r="r" b="b"/>
              <a:pathLst>
                <a:path w="4352" h="7986" extrusionOk="0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87"/>
            <p:cNvSpPr/>
            <p:nvPr/>
          </p:nvSpPr>
          <p:spPr>
            <a:xfrm>
              <a:off x="-15135525" y="3362475"/>
              <a:ext cx="109325" cy="200350"/>
            </a:xfrm>
            <a:custGeom>
              <a:avLst/>
              <a:gdLst/>
              <a:ahLst/>
              <a:cxnLst/>
              <a:rect l="l" t="t" r="r" b="b"/>
              <a:pathLst>
                <a:path w="4373" h="8014" extrusionOk="0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87"/>
            <p:cNvSpPr/>
            <p:nvPr/>
          </p:nvSpPr>
          <p:spPr>
            <a:xfrm>
              <a:off x="-15296200" y="3416600"/>
              <a:ext cx="143375" cy="213175"/>
            </a:xfrm>
            <a:custGeom>
              <a:avLst/>
              <a:gdLst/>
              <a:ahLst/>
              <a:cxnLst/>
              <a:rect l="l" t="t" r="r" b="b"/>
              <a:pathLst>
                <a:path w="5735" h="8527" extrusionOk="0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87"/>
            <p:cNvSpPr/>
            <p:nvPr/>
          </p:nvSpPr>
          <p:spPr>
            <a:xfrm>
              <a:off x="-15134725" y="3416100"/>
              <a:ext cx="143375" cy="213675"/>
            </a:xfrm>
            <a:custGeom>
              <a:avLst/>
              <a:gdLst/>
              <a:ahLst/>
              <a:cxnLst/>
              <a:rect l="l" t="t" r="r" b="b"/>
              <a:pathLst>
                <a:path w="5735" h="8547" extrusionOk="0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8" name="Google Shape;9428;p87"/>
          <p:cNvGrpSpPr/>
          <p:nvPr/>
        </p:nvGrpSpPr>
        <p:grpSpPr>
          <a:xfrm>
            <a:off x="2946296" y="1706881"/>
            <a:ext cx="486566" cy="414708"/>
            <a:chOff x="-19835275" y="3330250"/>
            <a:chExt cx="329250" cy="280625"/>
          </a:xfrm>
        </p:grpSpPr>
        <p:sp>
          <p:nvSpPr>
            <p:cNvPr id="9429" name="Google Shape;9429;p87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87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87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2" name="Google Shape;9432;p87"/>
          <p:cNvGrpSpPr/>
          <p:nvPr/>
        </p:nvGrpSpPr>
        <p:grpSpPr>
          <a:xfrm>
            <a:off x="2964325" y="2243470"/>
            <a:ext cx="450507" cy="449547"/>
            <a:chOff x="-19822675" y="3692750"/>
            <a:chExt cx="304850" cy="304200"/>
          </a:xfrm>
        </p:grpSpPr>
        <p:sp>
          <p:nvSpPr>
            <p:cNvPr id="9433" name="Google Shape;9433;p87"/>
            <p:cNvSpPr/>
            <p:nvPr/>
          </p:nvSpPr>
          <p:spPr>
            <a:xfrm>
              <a:off x="-19715550" y="3692750"/>
              <a:ext cx="90600" cy="60675"/>
            </a:xfrm>
            <a:custGeom>
              <a:avLst/>
              <a:gdLst/>
              <a:ahLst/>
              <a:cxnLst/>
              <a:rect l="l" t="t" r="r" b="b"/>
              <a:pathLst>
                <a:path w="3624" h="2427" extrusionOk="0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87"/>
            <p:cNvSpPr/>
            <p:nvPr/>
          </p:nvSpPr>
          <p:spPr>
            <a:xfrm>
              <a:off x="-19660425" y="3766200"/>
              <a:ext cx="142600" cy="230750"/>
            </a:xfrm>
            <a:custGeom>
              <a:avLst/>
              <a:gdLst/>
              <a:ahLst/>
              <a:cxnLst/>
              <a:rect l="l" t="t" r="r" b="b"/>
              <a:pathLst>
                <a:path w="5704" h="9230" extrusionOk="0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87"/>
            <p:cNvSpPr/>
            <p:nvPr/>
          </p:nvSpPr>
          <p:spPr>
            <a:xfrm>
              <a:off x="-19728150" y="3763650"/>
              <a:ext cx="114225" cy="54375"/>
            </a:xfrm>
            <a:custGeom>
              <a:avLst/>
              <a:gdLst/>
              <a:ahLst/>
              <a:cxnLst/>
              <a:rect l="l" t="t" r="r" b="b"/>
              <a:pathLst>
                <a:path w="4569" h="2175" extrusionOk="0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87"/>
            <p:cNvSpPr/>
            <p:nvPr/>
          </p:nvSpPr>
          <p:spPr>
            <a:xfrm>
              <a:off x="-19695075" y="3868400"/>
              <a:ext cx="48075" cy="110300"/>
            </a:xfrm>
            <a:custGeom>
              <a:avLst/>
              <a:gdLst/>
              <a:ahLst/>
              <a:cxnLst/>
              <a:rect l="l" t="t" r="r" b="b"/>
              <a:pathLst>
                <a:path w="1923" h="4412" extrusionOk="0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87"/>
            <p:cNvSpPr/>
            <p:nvPr/>
          </p:nvSpPr>
          <p:spPr>
            <a:xfrm>
              <a:off x="-19822675" y="3764250"/>
              <a:ext cx="142575" cy="229550"/>
            </a:xfrm>
            <a:custGeom>
              <a:avLst/>
              <a:gdLst/>
              <a:ahLst/>
              <a:cxnLst/>
              <a:rect l="l" t="t" r="r" b="b"/>
              <a:pathLst>
                <a:path w="5703" h="9182" extrusionOk="0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8" name="Google Shape;9438;p87"/>
          <p:cNvGrpSpPr/>
          <p:nvPr/>
        </p:nvGrpSpPr>
        <p:grpSpPr>
          <a:xfrm>
            <a:off x="2964916" y="2796278"/>
            <a:ext cx="449325" cy="450470"/>
            <a:chOff x="-19822675" y="4066875"/>
            <a:chExt cx="304050" cy="304825"/>
          </a:xfrm>
        </p:grpSpPr>
        <p:sp>
          <p:nvSpPr>
            <p:cNvPr id="9439" name="Google Shape;9439;p87"/>
            <p:cNvSpPr/>
            <p:nvPr/>
          </p:nvSpPr>
          <p:spPr>
            <a:xfrm>
              <a:off x="-19803775" y="4086925"/>
              <a:ext cx="71700" cy="68975"/>
            </a:xfrm>
            <a:custGeom>
              <a:avLst/>
              <a:gdLst/>
              <a:ahLst/>
              <a:cxnLst/>
              <a:rect l="l" t="t" r="r" b="b"/>
              <a:pathLst>
                <a:path w="2868" h="2759" extrusionOk="0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87"/>
            <p:cNvSpPr/>
            <p:nvPr/>
          </p:nvSpPr>
          <p:spPr>
            <a:xfrm>
              <a:off x="-19822675" y="4174775"/>
              <a:ext cx="304050" cy="124475"/>
            </a:xfrm>
            <a:custGeom>
              <a:avLst/>
              <a:gdLst/>
              <a:ahLst/>
              <a:cxnLst/>
              <a:rect l="l" t="t" r="r" b="b"/>
              <a:pathLst>
                <a:path w="12162" h="4979" extrusionOk="0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87"/>
            <p:cNvSpPr/>
            <p:nvPr/>
          </p:nvSpPr>
          <p:spPr>
            <a:xfrm>
              <a:off x="-19732100" y="4066875"/>
              <a:ext cx="122100" cy="89825"/>
            </a:xfrm>
            <a:custGeom>
              <a:avLst/>
              <a:gdLst/>
              <a:ahLst/>
              <a:cxnLst/>
              <a:rect l="l" t="t" r="r" b="b"/>
              <a:pathLst>
                <a:path w="4884" h="3593" extrusionOk="0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87"/>
            <p:cNvSpPr/>
            <p:nvPr/>
          </p:nvSpPr>
          <p:spPr>
            <a:xfrm>
              <a:off x="-19609225" y="4087725"/>
              <a:ext cx="71700" cy="69750"/>
            </a:xfrm>
            <a:custGeom>
              <a:avLst/>
              <a:gdLst/>
              <a:ahLst/>
              <a:cxnLst/>
              <a:rect l="l" t="t" r="r" b="b"/>
              <a:pathLst>
                <a:path w="2868" h="2790" extrusionOk="0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87"/>
            <p:cNvSpPr/>
            <p:nvPr/>
          </p:nvSpPr>
          <p:spPr>
            <a:xfrm>
              <a:off x="-19643875" y="4308675"/>
              <a:ext cx="70900" cy="44125"/>
            </a:xfrm>
            <a:custGeom>
              <a:avLst/>
              <a:gdLst/>
              <a:ahLst/>
              <a:cxnLst/>
              <a:rect l="l" t="t" r="r" b="b"/>
              <a:pathLst>
                <a:path w="2836" h="1765" extrusionOk="0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87"/>
            <p:cNvSpPr/>
            <p:nvPr/>
          </p:nvSpPr>
          <p:spPr>
            <a:xfrm>
              <a:off x="-19581650" y="4292925"/>
              <a:ext cx="63025" cy="78775"/>
            </a:xfrm>
            <a:custGeom>
              <a:avLst/>
              <a:gdLst/>
              <a:ahLst/>
              <a:cxnLst/>
              <a:rect l="l" t="t" r="r" b="b"/>
              <a:pathLst>
                <a:path w="2521" h="3151" extrusionOk="0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5" name="Google Shape;9445;p87"/>
          <p:cNvGrpSpPr/>
          <p:nvPr/>
        </p:nvGrpSpPr>
        <p:grpSpPr>
          <a:xfrm>
            <a:off x="5773985" y="1689571"/>
            <a:ext cx="399302" cy="449325"/>
            <a:chOff x="-17878825" y="3334400"/>
            <a:chExt cx="270200" cy="304050"/>
          </a:xfrm>
        </p:grpSpPr>
        <p:sp>
          <p:nvSpPr>
            <p:cNvPr id="9446" name="Google Shape;9446;p87"/>
            <p:cNvSpPr/>
            <p:nvPr/>
          </p:nvSpPr>
          <p:spPr>
            <a:xfrm>
              <a:off x="-17683475" y="3334400"/>
              <a:ext cx="74850" cy="74050"/>
            </a:xfrm>
            <a:custGeom>
              <a:avLst/>
              <a:gdLst/>
              <a:ahLst/>
              <a:cxnLst/>
              <a:rect l="l" t="t" r="r" b="b"/>
              <a:pathLst>
                <a:path w="2994" h="2962" extrusionOk="0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87"/>
            <p:cNvSpPr/>
            <p:nvPr/>
          </p:nvSpPr>
          <p:spPr>
            <a:xfrm>
              <a:off x="-17752000" y="35139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87"/>
            <p:cNvSpPr/>
            <p:nvPr/>
          </p:nvSpPr>
          <p:spPr>
            <a:xfrm>
              <a:off x="-17860700" y="3405275"/>
              <a:ext cx="107150" cy="206225"/>
            </a:xfrm>
            <a:custGeom>
              <a:avLst/>
              <a:gdLst/>
              <a:ahLst/>
              <a:cxnLst/>
              <a:rect l="l" t="t" r="r" b="b"/>
              <a:pathLst>
                <a:path w="4286" h="8249" extrusionOk="0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9449;p87"/>
            <p:cNvSpPr/>
            <p:nvPr/>
          </p:nvSpPr>
          <p:spPr>
            <a:xfrm>
              <a:off x="-17735475" y="3405275"/>
              <a:ext cx="107150" cy="206475"/>
            </a:xfrm>
            <a:custGeom>
              <a:avLst/>
              <a:gdLst/>
              <a:ahLst/>
              <a:cxnLst/>
              <a:rect l="l" t="t" r="r" b="b"/>
              <a:pathLst>
                <a:path w="4286" h="8259" extrusionOk="0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0" name="Google Shape;9450;p87"/>
            <p:cNvSpPr/>
            <p:nvPr/>
          </p:nvSpPr>
          <p:spPr>
            <a:xfrm>
              <a:off x="-17812650" y="3353300"/>
              <a:ext cx="136275" cy="144150"/>
            </a:xfrm>
            <a:custGeom>
              <a:avLst/>
              <a:gdLst/>
              <a:ahLst/>
              <a:cxnLst/>
              <a:rect l="l" t="t" r="r" b="b"/>
              <a:pathLst>
                <a:path w="5451" h="5766" extrusionOk="0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87"/>
            <p:cNvSpPr/>
            <p:nvPr/>
          </p:nvSpPr>
          <p:spPr>
            <a:xfrm>
              <a:off x="-17770900" y="3614000"/>
              <a:ext cx="52775" cy="24450"/>
            </a:xfrm>
            <a:custGeom>
              <a:avLst/>
              <a:gdLst/>
              <a:ahLst/>
              <a:cxnLst/>
              <a:rect l="l" t="t" r="r" b="b"/>
              <a:pathLst>
                <a:path w="2111" h="978" extrusionOk="0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9452;p87"/>
            <p:cNvSpPr/>
            <p:nvPr/>
          </p:nvSpPr>
          <p:spPr>
            <a:xfrm>
              <a:off x="-17878825" y="3334400"/>
              <a:ext cx="74075" cy="74050"/>
            </a:xfrm>
            <a:custGeom>
              <a:avLst/>
              <a:gdLst/>
              <a:ahLst/>
              <a:cxnLst/>
              <a:rect l="l" t="t" r="r" b="b"/>
              <a:pathLst>
                <a:path w="2963" h="2962" extrusionOk="0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3" name="Google Shape;9453;p87"/>
          <p:cNvGrpSpPr/>
          <p:nvPr/>
        </p:nvGrpSpPr>
        <p:grpSpPr>
          <a:xfrm>
            <a:off x="5747809" y="2242416"/>
            <a:ext cx="451653" cy="451653"/>
            <a:chOff x="-17896150" y="3709300"/>
            <a:chExt cx="305625" cy="305625"/>
          </a:xfrm>
        </p:grpSpPr>
        <p:sp>
          <p:nvSpPr>
            <p:cNvPr id="9454" name="Google Shape;9454;p87"/>
            <p:cNvSpPr/>
            <p:nvPr/>
          </p:nvSpPr>
          <p:spPr>
            <a:xfrm>
              <a:off x="-17896150" y="3709300"/>
              <a:ext cx="54375" cy="77200"/>
            </a:xfrm>
            <a:custGeom>
              <a:avLst/>
              <a:gdLst/>
              <a:ahLst/>
              <a:cxnLst/>
              <a:rect l="l" t="t" r="r" b="b"/>
              <a:pathLst>
                <a:path w="2175" h="3088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87"/>
            <p:cNvSpPr/>
            <p:nvPr/>
          </p:nvSpPr>
          <p:spPr>
            <a:xfrm>
              <a:off x="-17877250" y="3801075"/>
              <a:ext cx="286725" cy="213850"/>
            </a:xfrm>
            <a:custGeom>
              <a:avLst/>
              <a:gdLst/>
              <a:ahLst/>
              <a:cxnLst/>
              <a:rect l="l" t="t" r="r" b="b"/>
              <a:pathLst>
                <a:path w="11469" h="8554" extrusionOk="0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87"/>
            <p:cNvSpPr/>
            <p:nvPr/>
          </p:nvSpPr>
          <p:spPr>
            <a:xfrm>
              <a:off x="-17783500" y="3763075"/>
              <a:ext cx="191400" cy="194350"/>
            </a:xfrm>
            <a:custGeom>
              <a:avLst/>
              <a:gdLst/>
              <a:ahLst/>
              <a:cxnLst/>
              <a:rect l="l" t="t" r="r" b="b"/>
              <a:pathLst>
                <a:path w="7656" h="7774" extrusionOk="0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87"/>
            <p:cNvSpPr/>
            <p:nvPr/>
          </p:nvSpPr>
          <p:spPr>
            <a:xfrm>
              <a:off x="-17825250" y="3710075"/>
              <a:ext cx="54375" cy="76425"/>
            </a:xfrm>
            <a:custGeom>
              <a:avLst/>
              <a:gdLst/>
              <a:ahLst/>
              <a:cxnLst/>
              <a:rect l="l" t="t" r="r" b="b"/>
              <a:pathLst>
                <a:path w="2175" h="3057" extrusionOk="0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8" name="Google Shape;9458;p87"/>
          <p:cNvGrpSpPr/>
          <p:nvPr/>
        </p:nvGrpSpPr>
        <p:grpSpPr>
          <a:xfrm>
            <a:off x="5775740" y="2795686"/>
            <a:ext cx="395792" cy="451653"/>
            <a:chOff x="-17878025" y="4082625"/>
            <a:chExt cx="267825" cy="305625"/>
          </a:xfrm>
        </p:grpSpPr>
        <p:sp>
          <p:nvSpPr>
            <p:cNvPr id="9459" name="Google Shape;9459;p87"/>
            <p:cNvSpPr/>
            <p:nvPr/>
          </p:nvSpPr>
          <p:spPr>
            <a:xfrm>
              <a:off x="-17660650" y="4191325"/>
              <a:ext cx="50450" cy="52000"/>
            </a:xfrm>
            <a:custGeom>
              <a:avLst/>
              <a:gdLst/>
              <a:ahLst/>
              <a:cxnLst/>
              <a:rect l="l" t="t" r="r" b="b"/>
              <a:pathLst>
                <a:path w="2018" h="2080" extrusionOk="0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87"/>
            <p:cNvSpPr/>
            <p:nvPr/>
          </p:nvSpPr>
          <p:spPr>
            <a:xfrm>
              <a:off x="-17716575" y="4084200"/>
              <a:ext cx="88250" cy="103200"/>
            </a:xfrm>
            <a:custGeom>
              <a:avLst/>
              <a:gdLst/>
              <a:ahLst/>
              <a:cxnLst/>
              <a:rect l="l" t="t" r="r" b="b"/>
              <a:pathLst>
                <a:path w="3530" h="4128" extrusionOk="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1" name="Google Shape;9461;p87"/>
            <p:cNvSpPr/>
            <p:nvPr/>
          </p:nvSpPr>
          <p:spPr>
            <a:xfrm>
              <a:off x="-17860700" y="4082625"/>
              <a:ext cx="90600" cy="104000"/>
            </a:xfrm>
            <a:custGeom>
              <a:avLst/>
              <a:gdLst/>
              <a:ahLst/>
              <a:cxnLst/>
              <a:rect l="l" t="t" r="r" b="b"/>
              <a:pathLst>
                <a:path w="3624" h="4160" extrusionOk="0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87"/>
            <p:cNvSpPr/>
            <p:nvPr/>
          </p:nvSpPr>
          <p:spPr>
            <a:xfrm>
              <a:off x="-17752000" y="4281300"/>
              <a:ext cx="16550" cy="16375"/>
            </a:xfrm>
            <a:custGeom>
              <a:avLst/>
              <a:gdLst/>
              <a:ahLst/>
              <a:cxnLst/>
              <a:rect l="l" t="t" r="r" b="b"/>
              <a:pathLst>
                <a:path w="662" h="655" extrusionOk="0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87"/>
            <p:cNvSpPr/>
            <p:nvPr/>
          </p:nvSpPr>
          <p:spPr>
            <a:xfrm>
              <a:off x="-17825250" y="4173200"/>
              <a:ext cx="161475" cy="161500"/>
            </a:xfrm>
            <a:custGeom>
              <a:avLst/>
              <a:gdLst/>
              <a:ahLst/>
              <a:cxnLst/>
              <a:rect l="l" t="t" r="r" b="b"/>
              <a:pathLst>
                <a:path w="6459" h="6460" extrusionOk="0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9464;p87"/>
            <p:cNvSpPr/>
            <p:nvPr/>
          </p:nvSpPr>
          <p:spPr>
            <a:xfrm>
              <a:off x="-17787450" y="4293725"/>
              <a:ext cx="84300" cy="94525"/>
            </a:xfrm>
            <a:custGeom>
              <a:avLst/>
              <a:gdLst/>
              <a:ahLst/>
              <a:cxnLst/>
              <a:rect l="l" t="t" r="r" b="b"/>
              <a:pathLst>
                <a:path w="3372" h="3781" extrusionOk="0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87"/>
            <p:cNvSpPr/>
            <p:nvPr/>
          </p:nvSpPr>
          <p:spPr>
            <a:xfrm>
              <a:off x="-17878025" y="4191325"/>
              <a:ext cx="49650" cy="52000"/>
            </a:xfrm>
            <a:custGeom>
              <a:avLst/>
              <a:gdLst/>
              <a:ahLst/>
              <a:cxnLst/>
              <a:rect l="l" t="t" r="r" b="b"/>
              <a:pathLst>
                <a:path w="1986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6" name="Google Shape;9466;p87"/>
          <p:cNvGrpSpPr/>
          <p:nvPr/>
        </p:nvGrpSpPr>
        <p:grpSpPr>
          <a:xfrm>
            <a:off x="2919632" y="3355015"/>
            <a:ext cx="450507" cy="423722"/>
            <a:chOff x="-16044450" y="3317850"/>
            <a:chExt cx="304850" cy="286725"/>
          </a:xfrm>
        </p:grpSpPr>
        <p:sp>
          <p:nvSpPr>
            <p:cNvPr id="9467" name="Google Shape;9467;p87"/>
            <p:cNvSpPr/>
            <p:nvPr/>
          </p:nvSpPr>
          <p:spPr>
            <a:xfrm>
              <a:off x="-15873525" y="3317850"/>
              <a:ext cx="133925" cy="115025"/>
            </a:xfrm>
            <a:custGeom>
              <a:avLst/>
              <a:gdLst/>
              <a:ahLst/>
              <a:cxnLst/>
              <a:rect l="l" t="t" r="r" b="b"/>
              <a:pathLst>
                <a:path w="5357" h="4601" extrusionOk="0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87"/>
            <p:cNvSpPr/>
            <p:nvPr/>
          </p:nvSpPr>
          <p:spPr>
            <a:xfrm>
              <a:off x="-15915275" y="3459625"/>
              <a:ext cx="44125" cy="54375"/>
            </a:xfrm>
            <a:custGeom>
              <a:avLst/>
              <a:gdLst/>
              <a:ahLst/>
              <a:cxnLst/>
              <a:rect l="l" t="t" r="r" b="b"/>
              <a:pathLst>
                <a:path w="1765" h="2175" extrusionOk="0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87"/>
            <p:cNvSpPr/>
            <p:nvPr/>
          </p:nvSpPr>
          <p:spPr>
            <a:xfrm>
              <a:off x="-16009000" y="3372200"/>
              <a:ext cx="232375" cy="232375"/>
            </a:xfrm>
            <a:custGeom>
              <a:avLst/>
              <a:gdLst/>
              <a:ahLst/>
              <a:cxnLst/>
              <a:rect l="l" t="t" r="r" b="b"/>
              <a:pathLst>
                <a:path w="9295" h="9295" extrusionOk="0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87"/>
            <p:cNvSpPr/>
            <p:nvPr/>
          </p:nvSpPr>
          <p:spPr>
            <a:xfrm>
              <a:off x="-16044450" y="3317850"/>
              <a:ext cx="133150" cy="115025"/>
            </a:xfrm>
            <a:custGeom>
              <a:avLst/>
              <a:gdLst/>
              <a:ahLst/>
              <a:cxnLst/>
              <a:rect l="l" t="t" r="r" b="b"/>
              <a:pathLst>
                <a:path w="5326" h="4601" extrusionOk="0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71" name="Google Shape;9471;p87"/>
          <p:cNvSpPr/>
          <p:nvPr/>
        </p:nvSpPr>
        <p:spPr>
          <a:xfrm>
            <a:off x="5164353" y="3341975"/>
            <a:ext cx="448180" cy="450507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72" name="Google Shape;9472;p87"/>
          <p:cNvGrpSpPr/>
          <p:nvPr/>
        </p:nvGrpSpPr>
        <p:grpSpPr>
          <a:xfrm>
            <a:off x="8042149" y="2243724"/>
            <a:ext cx="373662" cy="449030"/>
            <a:chOff x="-16018450" y="4058400"/>
            <a:chExt cx="252850" cy="303850"/>
          </a:xfrm>
        </p:grpSpPr>
        <p:sp>
          <p:nvSpPr>
            <p:cNvPr id="9473" name="Google Shape;9473;p87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87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87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87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77" name="Google Shape;9477;p87"/>
          <p:cNvSpPr/>
          <p:nvPr/>
        </p:nvSpPr>
        <p:spPr>
          <a:xfrm>
            <a:off x="6274865" y="3343157"/>
            <a:ext cx="449288" cy="448143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" name="Google Shape;9482;p88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 &amp; 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83" name="Google Shape;9483;p88"/>
          <p:cNvGrpSpPr/>
          <p:nvPr/>
        </p:nvGrpSpPr>
        <p:grpSpPr>
          <a:xfrm>
            <a:off x="845901" y="1689241"/>
            <a:ext cx="442337" cy="419623"/>
            <a:chOff x="-6696925" y="3272575"/>
            <a:chExt cx="307200" cy="291425"/>
          </a:xfrm>
        </p:grpSpPr>
        <p:sp>
          <p:nvSpPr>
            <p:cNvPr id="9484" name="Google Shape;9484;p88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88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6" name="Google Shape;9486;p88"/>
          <p:cNvGrpSpPr/>
          <p:nvPr/>
        </p:nvGrpSpPr>
        <p:grpSpPr>
          <a:xfrm>
            <a:off x="845884" y="2204636"/>
            <a:ext cx="442373" cy="420775"/>
            <a:chOff x="-6690625" y="3631325"/>
            <a:chExt cx="307225" cy="292225"/>
          </a:xfrm>
        </p:grpSpPr>
        <p:sp>
          <p:nvSpPr>
            <p:cNvPr id="9487" name="Google Shape;9487;p88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88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88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88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88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2" name="Google Shape;9492;p88"/>
          <p:cNvGrpSpPr/>
          <p:nvPr/>
        </p:nvGrpSpPr>
        <p:grpSpPr>
          <a:xfrm>
            <a:off x="868005" y="2756972"/>
            <a:ext cx="421927" cy="419371"/>
            <a:chOff x="-6689825" y="3992050"/>
            <a:chExt cx="293025" cy="291250"/>
          </a:xfrm>
        </p:grpSpPr>
        <p:sp>
          <p:nvSpPr>
            <p:cNvPr id="9493" name="Google Shape;9493;p88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88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88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88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88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88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88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88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88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88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88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88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5" name="Google Shape;9505;p88"/>
          <p:cNvSpPr/>
          <p:nvPr/>
        </p:nvSpPr>
        <p:spPr>
          <a:xfrm>
            <a:off x="3545854" y="1689199"/>
            <a:ext cx="434634" cy="419227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06" name="Google Shape;9506;p88"/>
          <p:cNvGrpSpPr/>
          <p:nvPr/>
        </p:nvGrpSpPr>
        <p:grpSpPr>
          <a:xfrm>
            <a:off x="3551317" y="2205192"/>
            <a:ext cx="423043" cy="419659"/>
            <a:chOff x="-4837325" y="3612425"/>
            <a:chExt cx="293800" cy="291450"/>
          </a:xfrm>
        </p:grpSpPr>
        <p:sp>
          <p:nvSpPr>
            <p:cNvPr id="9507" name="Google Shape;9507;p88"/>
            <p:cNvSpPr/>
            <p:nvPr/>
          </p:nvSpPr>
          <p:spPr>
            <a:xfrm>
              <a:off x="-4836550" y="3612425"/>
              <a:ext cx="293025" cy="170925"/>
            </a:xfrm>
            <a:custGeom>
              <a:avLst/>
              <a:gdLst/>
              <a:ahLst/>
              <a:cxnLst/>
              <a:rect l="l" t="t" r="r" b="b"/>
              <a:pathLst>
                <a:path w="11721" h="6837" extrusionOk="0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88"/>
            <p:cNvSpPr/>
            <p:nvPr/>
          </p:nvSpPr>
          <p:spPr>
            <a:xfrm>
              <a:off x="-4837325" y="3743950"/>
              <a:ext cx="291425" cy="159925"/>
            </a:xfrm>
            <a:custGeom>
              <a:avLst/>
              <a:gdLst/>
              <a:ahLst/>
              <a:cxnLst/>
              <a:rect l="l" t="t" r="r" b="b"/>
              <a:pathLst>
                <a:path w="11657" h="6397" extrusionOk="0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88"/>
            <p:cNvSpPr/>
            <p:nvPr/>
          </p:nvSpPr>
          <p:spPr>
            <a:xfrm>
              <a:off x="-4716825" y="3799075"/>
              <a:ext cx="51225" cy="18950"/>
            </a:xfrm>
            <a:custGeom>
              <a:avLst/>
              <a:gdLst/>
              <a:ahLst/>
              <a:cxnLst/>
              <a:rect l="l" t="t" r="r" b="b"/>
              <a:pathLst>
                <a:path w="2049" h="758" extrusionOk="0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0" name="Google Shape;9510;p88"/>
          <p:cNvGrpSpPr/>
          <p:nvPr/>
        </p:nvGrpSpPr>
        <p:grpSpPr>
          <a:xfrm>
            <a:off x="3564349" y="2756826"/>
            <a:ext cx="420775" cy="419659"/>
            <a:chOff x="-4837325" y="3971575"/>
            <a:chExt cx="292225" cy="291450"/>
          </a:xfrm>
        </p:grpSpPr>
        <p:sp>
          <p:nvSpPr>
            <p:cNvPr id="9511" name="Google Shape;9511;p88"/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88"/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88"/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88"/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88"/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88"/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7" name="Google Shape;9517;p88"/>
          <p:cNvGrpSpPr/>
          <p:nvPr/>
        </p:nvGrpSpPr>
        <p:grpSpPr>
          <a:xfrm>
            <a:off x="6256364" y="1714185"/>
            <a:ext cx="430998" cy="369730"/>
            <a:chOff x="-3037625" y="3254850"/>
            <a:chExt cx="299325" cy="256775"/>
          </a:xfrm>
        </p:grpSpPr>
        <p:sp>
          <p:nvSpPr>
            <p:cNvPr id="9518" name="Google Shape;9518;p88"/>
            <p:cNvSpPr/>
            <p:nvPr/>
          </p:nvSpPr>
          <p:spPr>
            <a:xfrm>
              <a:off x="-3037625" y="3460400"/>
              <a:ext cx="152825" cy="51225"/>
            </a:xfrm>
            <a:custGeom>
              <a:avLst/>
              <a:gdLst/>
              <a:ahLst/>
              <a:cxnLst/>
              <a:rect l="l" t="t" r="r" b="b"/>
              <a:pathLst>
                <a:path w="6113" h="2049" extrusionOk="0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88"/>
            <p:cNvSpPr/>
            <p:nvPr/>
          </p:nvSpPr>
          <p:spPr>
            <a:xfrm>
              <a:off x="-2884825" y="3460400"/>
              <a:ext cx="146525" cy="51225"/>
            </a:xfrm>
            <a:custGeom>
              <a:avLst/>
              <a:gdLst/>
              <a:ahLst/>
              <a:cxnLst/>
              <a:rect l="l" t="t" r="r" b="b"/>
              <a:pathLst>
                <a:path w="5861" h="2049" extrusionOk="0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88"/>
            <p:cNvSpPr/>
            <p:nvPr/>
          </p:nvSpPr>
          <p:spPr>
            <a:xfrm>
              <a:off x="-2909225" y="3313125"/>
              <a:ext cx="59875" cy="72475"/>
            </a:xfrm>
            <a:custGeom>
              <a:avLst/>
              <a:gdLst/>
              <a:ahLst/>
              <a:cxnLst/>
              <a:rect l="l" t="t" r="r" b="b"/>
              <a:pathLst>
                <a:path w="2395" h="2899" extrusionOk="0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88"/>
            <p:cNvSpPr/>
            <p:nvPr/>
          </p:nvSpPr>
          <p:spPr>
            <a:xfrm>
              <a:off x="-3029750" y="3254850"/>
              <a:ext cx="291450" cy="188250"/>
            </a:xfrm>
            <a:custGeom>
              <a:avLst/>
              <a:gdLst/>
              <a:ahLst/>
              <a:cxnLst/>
              <a:rect l="l" t="t" r="r" b="b"/>
              <a:pathLst>
                <a:path w="11658" h="7530" extrusionOk="0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2" name="Google Shape;9522;p88"/>
          <p:cNvGrpSpPr/>
          <p:nvPr/>
        </p:nvGrpSpPr>
        <p:grpSpPr>
          <a:xfrm>
            <a:off x="6260324" y="2204615"/>
            <a:ext cx="423079" cy="420811"/>
            <a:chOff x="-3031325" y="3597450"/>
            <a:chExt cx="293825" cy="292250"/>
          </a:xfrm>
        </p:grpSpPr>
        <p:sp>
          <p:nvSpPr>
            <p:cNvPr id="9523" name="Google Shape;9523;p88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88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88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88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7" name="Google Shape;9527;p88"/>
          <p:cNvGrpSpPr/>
          <p:nvPr/>
        </p:nvGrpSpPr>
        <p:grpSpPr>
          <a:xfrm>
            <a:off x="6272798" y="2781214"/>
            <a:ext cx="421927" cy="370882"/>
            <a:chOff x="-3030525" y="3973150"/>
            <a:chExt cx="293025" cy="257575"/>
          </a:xfrm>
        </p:grpSpPr>
        <p:sp>
          <p:nvSpPr>
            <p:cNvPr id="9528" name="Google Shape;9528;p88"/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88"/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0" name="Google Shape;9530;p88"/>
          <p:cNvGrpSpPr/>
          <p:nvPr/>
        </p:nvGrpSpPr>
        <p:grpSpPr>
          <a:xfrm>
            <a:off x="1374391" y="3369426"/>
            <a:ext cx="421927" cy="297195"/>
            <a:chOff x="-1199300" y="3279250"/>
            <a:chExt cx="293025" cy="206400"/>
          </a:xfrm>
        </p:grpSpPr>
        <p:sp>
          <p:nvSpPr>
            <p:cNvPr id="9531" name="Google Shape;9531;p88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88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88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88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5" name="Google Shape;9535;p88"/>
          <p:cNvGrpSpPr/>
          <p:nvPr/>
        </p:nvGrpSpPr>
        <p:grpSpPr>
          <a:xfrm>
            <a:off x="1381477" y="1688773"/>
            <a:ext cx="444605" cy="420559"/>
            <a:chOff x="-6338550" y="3272950"/>
            <a:chExt cx="308775" cy="292075"/>
          </a:xfrm>
        </p:grpSpPr>
        <p:sp>
          <p:nvSpPr>
            <p:cNvPr id="9536" name="Google Shape;9536;p88"/>
            <p:cNvSpPr/>
            <p:nvPr/>
          </p:nvSpPr>
          <p:spPr>
            <a:xfrm>
              <a:off x="-6338550" y="3272950"/>
              <a:ext cx="308775" cy="119750"/>
            </a:xfrm>
            <a:custGeom>
              <a:avLst/>
              <a:gdLst/>
              <a:ahLst/>
              <a:cxnLst/>
              <a:rect l="l" t="t" r="r" b="b"/>
              <a:pathLst>
                <a:path w="12351" h="4790" extrusionOk="0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88"/>
            <p:cNvSpPr/>
            <p:nvPr/>
          </p:nvSpPr>
          <p:spPr>
            <a:xfrm>
              <a:off x="-6228275" y="3479325"/>
              <a:ext cx="86650" cy="85700"/>
            </a:xfrm>
            <a:custGeom>
              <a:avLst/>
              <a:gdLst/>
              <a:ahLst/>
              <a:cxnLst/>
              <a:rect l="l" t="t" r="r" b="b"/>
              <a:pathLst>
                <a:path w="3466" h="3428" extrusionOk="0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88"/>
            <p:cNvSpPr/>
            <p:nvPr/>
          </p:nvSpPr>
          <p:spPr>
            <a:xfrm>
              <a:off x="-6292075" y="3410800"/>
              <a:ext cx="212675" cy="50425"/>
            </a:xfrm>
            <a:custGeom>
              <a:avLst/>
              <a:gdLst/>
              <a:ahLst/>
              <a:cxnLst/>
              <a:rect l="l" t="t" r="r" b="b"/>
              <a:pathLst>
                <a:path w="8507" h="2017" extrusionOk="0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9" name="Google Shape;9539;p88"/>
          <p:cNvGrpSpPr/>
          <p:nvPr/>
        </p:nvGrpSpPr>
        <p:grpSpPr>
          <a:xfrm>
            <a:off x="1392817" y="2205194"/>
            <a:ext cx="421927" cy="419659"/>
            <a:chOff x="-6329100" y="3632100"/>
            <a:chExt cx="293025" cy="291450"/>
          </a:xfrm>
        </p:grpSpPr>
        <p:sp>
          <p:nvSpPr>
            <p:cNvPr id="9540" name="Google Shape;9540;p88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88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88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3" name="Google Shape;9543;p88"/>
          <p:cNvGrpSpPr/>
          <p:nvPr/>
        </p:nvGrpSpPr>
        <p:grpSpPr>
          <a:xfrm>
            <a:off x="1405867" y="2756828"/>
            <a:ext cx="419623" cy="419659"/>
            <a:chOff x="-6329875" y="3992050"/>
            <a:chExt cx="291425" cy="291450"/>
          </a:xfrm>
        </p:grpSpPr>
        <p:sp>
          <p:nvSpPr>
            <p:cNvPr id="9544" name="Google Shape;9544;p88"/>
            <p:cNvSpPr/>
            <p:nvPr/>
          </p:nvSpPr>
          <p:spPr>
            <a:xfrm>
              <a:off x="-6090450" y="4077900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88"/>
            <p:cNvSpPr/>
            <p:nvPr/>
          </p:nvSpPr>
          <p:spPr>
            <a:xfrm>
              <a:off x="-6262925" y="3992050"/>
              <a:ext cx="154400" cy="155200"/>
            </a:xfrm>
            <a:custGeom>
              <a:avLst/>
              <a:gdLst/>
              <a:ahLst/>
              <a:cxnLst/>
              <a:rect l="l" t="t" r="r" b="b"/>
              <a:pathLst>
                <a:path w="6176" h="6208" extrusionOk="0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88"/>
            <p:cNvSpPr/>
            <p:nvPr/>
          </p:nvSpPr>
          <p:spPr>
            <a:xfrm>
              <a:off x="-6329875" y="4044825"/>
              <a:ext cx="51200" cy="102425"/>
            </a:xfrm>
            <a:custGeom>
              <a:avLst/>
              <a:gdLst/>
              <a:ahLst/>
              <a:cxnLst/>
              <a:rect l="l" t="t" r="r" b="b"/>
              <a:pathLst>
                <a:path w="2048" h="4097" extrusionOk="0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88"/>
            <p:cNvSpPr/>
            <p:nvPr/>
          </p:nvSpPr>
          <p:spPr>
            <a:xfrm>
              <a:off x="-6329875" y="4129900"/>
              <a:ext cx="291425" cy="153600"/>
            </a:xfrm>
            <a:custGeom>
              <a:avLst/>
              <a:gdLst/>
              <a:ahLst/>
              <a:cxnLst/>
              <a:rect l="l" t="t" r="r" b="b"/>
              <a:pathLst>
                <a:path w="11657" h="6144" extrusionOk="0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8" name="Google Shape;9548;p88"/>
          <p:cNvGrpSpPr/>
          <p:nvPr/>
        </p:nvGrpSpPr>
        <p:grpSpPr>
          <a:xfrm>
            <a:off x="4092004" y="1687530"/>
            <a:ext cx="423079" cy="423043"/>
            <a:chOff x="-4478975" y="3251700"/>
            <a:chExt cx="293825" cy="293800"/>
          </a:xfrm>
        </p:grpSpPr>
        <p:sp>
          <p:nvSpPr>
            <p:cNvPr id="9549" name="Google Shape;9549;p88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88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88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2" name="Google Shape;9552;p88"/>
          <p:cNvGrpSpPr/>
          <p:nvPr/>
        </p:nvGrpSpPr>
        <p:grpSpPr>
          <a:xfrm>
            <a:off x="4092004" y="2205192"/>
            <a:ext cx="423079" cy="419659"/>
            <a:chOff x="-4475825" y="3612425"/>
            <a:chExt cx="293825" cy="291450"/>
          </a:xfrm>
        </p:grpSpPr>
        <p:sp>
          <p:nvSpPr>
            <p:cNvPr id="9553" name="Google Shape;9553;p88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88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88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6" name="Google Shape;9556;p88"/>
          <p:cNvGrpSpPr/>
          <p:nvPr/>
        </p:nvGrpSpPr>
        <p:grpSpPr>
          <a:xfrm>
            <a:off x="4101077" y="2756844"/>
            <a:ext cx="428730" cy="419623"/>
            <a:chOff x="-4480550" y="3970800"/>
            <a:chExt cx="297750" cy="291425"/>
          </a:xfrm>
        </p:grpSpPr>
        <p:sp>
          <p:nvSpPr>
            <p:cNvPr id="9557" name="Google Shape;9557;p88"/>
            <p:cNvSpPr/>
            <p:nvPr/>
          </p:nvSpPr>
          <p:spPr>
            <a:xfrm>
              <a:off x="-4426200" y="4058225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88"/>
            <p:cNvSpPr/>
            <p:nvPr/>
          </p:nvSpPr>
          <p:spPr>
            <a:xfrm>
              <a:off x="-4480550" y="3970800"/>
              <a:ext cx="297750" cy="291425"/>
            </a:xfrm>
            <a:custGeom>
              <a:avLst/>
              <a:gdLst/>
              <a:ahLst/>
              <a:cxnLst/>
              <a:rect l="l" t="t" r="r" b="b"/>
              <a:pathLst>
                <a:path w="11910" h="11657" extrusionOk="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9" name="Google Shape;9559;p88"/>
          <p:cNvGrpSpPr/>
          <p:nvPr/>
        </p:nvGrpSpPr>
        <p:grpSpPr>
          <a:xfrm>
            <a:off x="6804910" y="1689221"/>
            <a:ext cx="415123" cy="419659"/>
            <a:chOff x="-2668225" y="3239075"/>
            <a:chExt cx="288300" cy="291450"/>
          </a:xfrm>
        </p:grpSpPr>
        <p:sp>
          <p:nvSpPr>
            <p:cNvPr id="9560" name="Google Shape;9560;p88"/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88"/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88"/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88"/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88"/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5" name="Google Shape;9565;p88"/>
          <p:cNvGrpSpPr/>
          <p:nvPr/>
        </p:nvGrpSpPr>
        <p:grpSpPr>
          <a:xfrm>
            <a:off x="6802066" y="2205191"/>
            <a:ext cx="420811" cy="419659"/>
            <a:chOff x="-2671375" y="3597450"/>
            <a:chExt cx="292250" cy="291450"/>
          </a:xfrm>
        </p:grpSpPr>
        <p:sp>
          <p:nvSpPr>
            <p:cNvPr id="9566" name="Google Shape;9566;p88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88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8" name="Google Shape;9568;p88"/>
          <p:cNvGrpSpPr/>
          <p:nvPr/>
        </p:nvGrpSpPr>
        <p:grpSpPr>
          <a:xfrm>
            <a:off x="6812849" y="2755691"/>
            <a:ext cx="423043" cy="421927"/>
            <a:chOff x="-2670575" y="3956600"/>
            <a:chExt cx="293800" cy="293025"/>
          </a:xfrm>
        </p:grpSpPr>
        <p:sp>
          <p:nvSpPr>
            <p:cNvPr id="9569" name="Google Shape;9569;p88"/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88"/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88"/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88"/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3" name="Google Shape;9573;p88"/>
          <p:cNvGrpSpPr/>
          <p:nvPr/>
        </p:nvGrpSpPr>
        <p:grpSpPr>
          <a:xfrm>
            <a:off x="3070370" y="3311947"/>
            <a:ext cx="426462" cy="418363"/>
            <a:chOff x="-1183550" y="3586525"/>
            <a:chExt cx="296175" cy="290550"/>
          </a:xfrm>
        </p:grpSpPr>
        <p:sp>
          <p:nvSpPr>
            <p:cNvPr id="9574" name="Google Shape;9574;p88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88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88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88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88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88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88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88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88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3" name="Google Shape;9583;p88"/>
          <p:cNvGrpSpPr/>
          <p:nvPr/>
        </p:nvGrpSpPr>
        <p:grpSpPr>
          <a:xfrm>
            <a:off x="1933980" y="1689799"/>
            <a:ext cx="420811" cy="418507"/>
            <a:chOff x="-5971525" y="3273750"/>
            <a:chExt cx="292250" cy="290650"/>
          </a:xfrm>
        </p:grpSpPr>
        <p:sp>
          <p:nvSpPr>
            <p:cNvPr id="9584" name="Google Shape;9584;p88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88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6" name="Google Shape;9586;p88"/>
          <p:cNvGrpSpPr/>
          <p:nvPr/>
        </p:nvGrpSpPr>
        <p:grpSpPr>
          <a:xfrm>
            <a:off x="1928310" y="2203826"/>
            <a:ext cx="432150" cy="422395"/>
            <a:chOff x="-5974675" y="3632100"/>
            <a:chExt cx="300125" cy="293350"/>
          </a:xfrm>
        </p:grpSpPr>
        <p:sp>
          <p:nvSpPr>
            <p:cNvPr id="9587" name="Google Shape;9587;p88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88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88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0" name="Google Shape;9590;p88"/>
          <p:cNvGrpSpPr/>
          <p:nvPr/>
        </p:nvGrpSpPr>
        <p:grpSpPr>
          <a:xfrm>
            <a:off x="1958351" y="2755694"/>
            <a:ext cx="395865" cy="421927"/>
            <a:chOff x="-5971525" y="3990475"/>
            <a:chExt cx="274925" cy="293025"/>
          </a:xfrm>
        </p:grpSpPr>
        <p:sp>
          <p:nvSpPr>
            <p:cNvPr id="9591" name="Google Shape;9591;p88"/>
            <p:cNvSpPr/>
            <p:nvPr/>
          </p:nvSpPr>
          <p:spPr>
            <a:xfrm>
              <a:off x="-5851000" y="4061375"/>
              <a:ext cx="102400" cy="33875"/>
            </a:xfrm>
            <a:custGeom>
              <a:avLst/>
              <a:gdLst/>
              <a:ahLst/>
              <a:cxnLst/>
              <a:rect l="l" t="t" r="r" b="b"/>
              <a:pathLst>
                <a:path w="4096" h="1355" extrusionOk="0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88"/>
            <p:cNvSpPr/>
            <p:nvPr/>
          </p:nvSpPr>
          <p:spPr>
            <a:xfrm>
              <a:off x="-5971525" y="3990475"/>
              <a:ext cx="69350" cy="275700"/>
            </a:xfrm>
            <a:custGeom>
              <a:avLst/>
              <a:gdLst/>
              <a:ahLst/>
              <a:cxnLst/>
              <a:rect l="l" t="t" r="r" b="b"/>
              <a:pathLst>
                <a:path w="2774" h="11028" extrusionOk="0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88"/>
            <p:cNvSpPr/>
            <p:nvPr/>
          </p:nvSpPr>
          <p:spPr>
            <a:xfrm>
              <a:off x="-5851000" y="4214950"/>
              <a:ext cx="103200" cy="68550"/>
            </a:xfrm>
            <a:custGeom>
              <a:avLst/>
              <a:gdLst/>
              <a:ahLst/>
              <a:cxnLst/>
              <a:rect l="l" t="t" r="r" b="b"/>
              <a:pathLst>
                <a:path w="4128" h="2742" extrusionOk="0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88"/>
            <p:cNvSpPr/>
            <p:nvPr/>
          </p:nvSpPr>
          <p:spPr>
            <a:xfrm>
              <a:off x="-5885675" y="4010175"/>
              <a:ext cx="189075" cy="239450"/>
            </a:xfrm>
            <a:custGeom>
              <a:avLst/>
              <a:gdLst/>
              <a:ahLst/>
              <a:cxnLst/>
              <a:rect l="l" t="t" r="r" b="b"/>
              <a:pathLst>
                <a:path w="7563" h="9578" extrusionOk="0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5" name="Google Shape;9595;p88"/>
          <p:cNvGrpSpPr/>
          <p:nvPr/>
        </p:nvGrpSpPr>
        <p:grpSpPr>
          <a:xfrm>
            <a:off x="4631558" y="1689798"/>
            <a:ext cx="420775" cy="418507"/>
            <a:chOff x="-4118225" y="3253275"/>
            <a:chExt cx="292225" cy="290650"/>
          </a:xfrm>
        </p:grpSpPr>
        <p:sp>
          <p:nvSpPr>
            <p:cNvPr id="9596" name="Google Shape;9596;p88"/>
            <p:cNvSpPr/>
            <p:nvPr/>
          </p:nvSpPr>
          <p:spPr>
            <a:xfrm>
              <a:off x="-4118225" y="3287125"/>
              <a:ext cx="256725" cy="256800"/>
            </a:xfrm>
            <a:custGeom>
              <a:avLst/>
              <a:gdLst/>
              <a:ahLst/>
              <a:cxnLst/>
              <a:rect l="l" t="t" r="r" b="b"/>
              <a:pathLst>
                <a:path w="10269" h="10272" extrusionOk="0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88"/>
            <p:cNvSpPr/>
            <p:nvPr/>
          </p:nvSpPr>
          <p:spPr>
            <a:xfrm>
              <a:off x="-3963850" y="325327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8" name="Google Shape;9598;p88"/>
          <p:cNvGrpSpPr/>
          <p:nvPr/>
        </p:nvGrpSpPr>
        <p:grpSpPr>
          <a:xfrm>
            <a:off x="4682008" y="2204922"/>
            <a:ext cx="319874" cy="420199"/>
            <a:chOff x="-4082800" y="3612425"/>
            <a:chExt cx="222150" cy="291825"/>
          </a:xfrm>
        </p:grpSpPr>
        <p:sp>
          <p:nvSpPr>
            <p:cNvPr id="9599" name="Google Shape;9599;p88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88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88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2" name="Google Shape;9602;p88"/>
          <p:cNvGrpSpPr/>
          <p:nvPr/>
        </p:nvGrpSpPr>
        <p:grpSpPr>
          <a:xfrm>
            <a:off x="4643456" y="2769876"/>
            <a:ext cx="420775" cy="393561"/>
            <a:chOff x="-4118225" y="3990475"/>
            <a:chExt cx="292225" cy="273325"/>
          </a:xfrm>
        </p:grpSpPr>
        <p:sp>
          <p:nvSpPr>
            <p:cNvPr id="9603" name="Google Shape;9603;p88"/>
            <p:cNvSpPr/>
            <p:nvPr/>
          </p:nvSpPr>
          <p:spPr>
            <a:xfrm>
              <a:off x="-3963850" y="40401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88"/>
            <p:cNvSpPr/>
            <p:nvPr/>
          </p:nvSpPr>
          <p:spPr>
            <a:xfrm>
              <a:off x="-4015050" y="3990475"/>
              <a:ext cx="153600" cy="153625"/>
            </a:xfrm>
            <a:custGeom>
              <a:avLst/>
              <a:gdLst/>
              <a:ahLst/>
              <a:cxnLst/>
              <a:rect l="l" t="t" r="r" b="b"/>
              <a:pathLst>
                <a:path w="6144" h="6145" extrusionOk="0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88"/>
            <p:cNvSpPr/>
            <p:nvPr/>
          </p:nvSpPr>
          <p:spPr>
            <a:xfrm>
              <a:off x="-4118225" y="4144075"/>
              <a:ext cx="33875" cy="119725"/>
            </a:xfrm>
            <a:custGeom>
              <a:avLst/>
              <a:gdLst/>
              <a:ahLst/>
              <a:cxnLst/>
              <a:rect l="l" t="t" r="r" b="b"/>
              <a:pathLst>
                <a:path w="1355" h="478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88"/>
            <p:cNvSpPr/>
            <p:nvPr/>
          </p:nvSpPr>
          <p:spPr>
            <a:xfrm>
              <a:off x="-4067050" y="4143750"/>
              <a:ext cx="241050" cy="120050"/>
            </a:xfrm>
            <a:custGeom>
              <a:avLst/>
              <a:gdLst/>
              <a:ahLst/>
              <a:cxnLst/>
              <a:rect l="l" t="t" r="r" b="b"/>
              <a:pathLst>
                <a:path w="9642" h="4802" extrusionOk="0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7" name="Google Shape;9607;p88"/>
          <p:cNvGrpSpPr/>
          <p:nvPr/>
        </p:nvGrpSpPr>
        <p:grpSpPr>
          <a:xfrm>
            <a:off x="7354110" y="1688087"/>
            <a:ext cx="394713" cy="421927"/>
            <a:chOff x="-2312225" y="3238300"/>
            <a:chExt cx="274125" cy="293025"/>
          </a:xfrm>
        </p:grpSpPr>
        <p:sp>
          <p:nvSpPr>
            <p:cNvPr id="9608" name="Google Shape;9608;p88"/>
            <p:cNvSpPr/>
            <p:nvPr/>
          </p:nvSpPr>
          <p:spPr>
            <a:xfrm>
              <a:off x="-2241325" y="3289500"/>
              <a:ext cx="203225" cy="241825"/>
            </a:xfrm>
            <a:custGeom>
              <a:avLst/>
              <a:gdLst/>
              <a:ahLst/>
              <a:cxnLst/>
              <a:rect l="l" t="t" r="r" b="b"/>
              <a:pathLst>
                <a:path w="8129" h="9673" extrusionOk="0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88"/>
            <p:cNvSpPr/>
            <p:nvPr/>
          </p:nvSpPr>
          <p:spPr>
            <a:xfrm>
              <a:off x="-2312225" y="3238300"/>
              <a:ext cx="241825" cy="241050"/>
            </a:xfrm>
            <a:custGeom>
              <a:avLst/>
              <a:gdLst/>
              <a:ahLst/>
              <a:cxnLst/>
              <a:rect l="l" t="t" r="r" b="b"/>
              <a:pathLst>
                <a:path w="9673" h="964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0" name="Google Shape;9610;p88"/>
          <p:cNvGrpSpPr/>
          <p:nvPr/>
        </p:nvGrpSpPr>
        <p:grpSpPr>
          <a:xfrm>
            <a:off x="7341062" y="2153586"/>
            <a:ext cx="420811" cy="522864"/>
            <a:chOff x="-2310650" y="3525775"/>
            <a:chExt cx="292250" cy="363125"/>
          </a:xfrm>
        </p:grpSpPr>
        <p:sp>
          <p:nvSpPr>
            <p:cNvPr id="9611" name="Google Shape;9611;p88"/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88"/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88"/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88"/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5" name="Google Shape;9615;p88"/>
          <p:cNvGrpSpPr/>
          <p:nvPr/>
        </p:nvGrpSpPr>
        <p:grpSpPr>
          <a:xfrm>
            <a:off x="7351827" y="2756825"/>
            <a:ext cx="423079" cy="419659"/>
            <a:chOff x="-2310650" y="3958175"/>
            <a:chExt cx="293825" cy="291450"/>
          </a:xfrm>
        </p:grpSpPr>
        <p:sp>
          <p:nvSpPr>
            <p:cNvPr id="9616" name="Google Shape;9616;p88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88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8" name="Google Shape;9618;p88"/>
          <p:cNvGrpSpPr/>
          <p:nvPr/>
        </p:nvGrpSpPr>
        <p:grpSpPr>
          <a:xfrm>
            <a:off x="4718688" y="3308459"/>
            <a:ext cx="424159" cy="419659"/>
            <a:chOff x="-1182750" y="3962900"/>
            <a:chExt cx="294575" cy="291450"/>
          </a:xfrm>
        </p:grpSpPr>
        <p:sp>
          <p:nvSpPr>
            <p:cNvPr id="9619" name="Google Shape;9619;p88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88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88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88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88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88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88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6" name="Google Shape;9626;p88"/>
          <p:cNvGrpSpPr/>
          <p:nvPr/>
        </p:nvGrpSpPr>
        <p:grpSpPr>
          <a:xfrm>
            <a:off x="2471824" y="1689223"/>
            <a:ext cx="424195" cy="419659"/>
            <a:chOff x="-5611575" y="3272950"/>
            <a:chExt cx="294600" cy="291450"/>
          </a:xfrm>
        </p:grpSpPr>
        <p:sp>
          <p:nvSpPr>
            <p:cNvPr id="9627" name="Google Shape;9627;p88"/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88"/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88"/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88"/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88"/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2" name="Google Shape;9632;p88"/>
          <p:cNvGrpSpPr/>
          <p:nvPr/>
        </p:nvGrpSpPr>
        <p:grpSpPr>
          <a:xfrm>
            <a:off x="2471824" y="2205770"/>
            <a:ext cx="424195" cy="418507"/>
            <a:chOff x="-5613150" y="3632900"/>
            <a:chExt cx="294600" cy="290650"/>
          </a:xfrm>
        </p:grpSpPr>
        <p:sp>
          <p:nvSpPr>
            <p:cNvPr id="9633" name="Google Shape;9633;p88"/>
            <p:cNvSpPr/>
            <p:nvPr/>
          </p:nvSpPr>
          <p:spPr>
            <a:xfrm>
              <a:off x="-5440825" y="3708275"/>
              <a:ext cx="49550" cy="41450"/>
            </a:xfrm>
            <a:custGeom>
              <a:avLst/>
              <a:gdLst/>
              <a:ahLst/>
              <a:cxnLst/>
              <a:rect l="l" t="t" r="r" b="b"/>
              <a:pathLst>
                <a:path w="1982" h="1658" extrusionOk="0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88"/>
            <p:cNvSpPr/>
            <p:nvPr/>
          </p:nvSpPr>
          <p:spPr>
            <a:xfrm>
              <a:off x="-5613150" y="3632900"/>
              <a:ext cx="294600" cy="290650"/>
            </a:xfrm>
            <a:custGeom>
              <a:avLst/>
              <a:gdLst/>
              <a:ahLst/>
              <a:cxnLst/>
              <a:rect l="l" t="t" r="r" b="b"/>
              <a:pathLst>
                <a:path w="11784" h="11626" extrusionOk="0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5" name="Google Shape;9635;p88"/>
          <p:cNvGrpSpPr/>
          <p:nvPr/>
        </p:nvGrpSpPr>
        <p:grpSpPr>
          <a:xfrm>
            <a:off x="2483722" y="2756270"/>
            <a:ext cx="424195" cy="420775"/>
            <a:chOff x="-5613150" y="3991275"/>
            <a:chExt cx="294600" cy="292225"/>
          </a:xfrm>
        </p:grpSpPr>
        <p:sp>
          <p:nvSpPr>
            <p:cNvPr id="9636" name="Google Shape;9636;p88"/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88"/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88"/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88"/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88"/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88"/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88"/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88"/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88"/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5" name="Google Shape;9645;p88"/>
          <p:cNvGrpSpPr/>
          <p:nvPr/>
        </p:nvGrpSpPr>
        <p:grpSpPr>
          <a:xfrm>
            <a:off x="5155210" y="1689438"/>
            <a:ext cx="434634" cy="419227"/>
            <a:chOff x="-3768700" y="3253275"/>
            <a:chExt cx="301850" cy="291150"/>
          </a:xfrm>
        </p:grpSpPr>
        <p:sp>
          <p:nvSpPr>
            <p:cNvPr id="9646" name="Google Shape;9646;p88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88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88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9" name="Google Shape;9649;p88"/>
          <p:cNvGrpSpPr/>
          <p:nvPr/>
        </p:nvGrpSpPr>
        <p:grpSpPr>
          <a:xfrm>
            <a:off x="5159293" y="2217090"/>
            <a:ext cx="426462" cy="395865"/>
            <a:chOff x="-3808700" y="3628950"/>
            <a:chExt cx="296175" cy="274925"/>
          </a:xfrm>
        </p:grpSpPr>
        <p:sp>
          <p:nvSpPr>
            <p:cNvPr id="9650" name="Google Shape;9650;p88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88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88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3" name="Google Shape;9653;p88"/>
          <p:cNvGrpSpPr/>
          <p:nvPr/>
        </p:nvGrpSpPr>
        <p:grpSpPr>
          <a:xfrm>
            <a:off x="5224504" y="2756412"/>
            <a:ext cx="419443" cy="420487"/>
            <a:chOff x="-3771675" y="3971775"/>
            <a:chExt cx="291300" cy="292025"/>
          </a:xfrm>
        </p:grpSpPr>
        <p:sp>
          <p:nvSpPr>
            <p:cNvPr id="9654" name="Google Shape;9654;p88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88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88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88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88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9" name="Google Shape;9659;p88"/>
          <p:cNvGrpSpPr/>
          <p:nvPr/>
        </p:nvGrpSpPr>
        <p:grpSpPr>
          <a:xfrm>
            <a:off x="7885948" y="1716461"/>
            <a:ext cx="420271" cy="320774"/>
            <a:chOff x="-1951475" y="3273100"/>
            <a:chExt cx="291875" cy="222775"/>
          </a:xfrm>
        </p:grpSpPr>
        <p:sp>
          <p:nvSpPr>
            <p:cNvPr id="9660" name="Google Shape;9660;p88"/>
            <p:cNvSpPr/>
            <p:nvPr/>
          </p:nvSpPr>
          <p:spPr>
            <a:xfrm>
              <a:off x="-1951475" y="3325050"/>
              <a:ext cx="51225" cy="119250"/>
            </a:xfrm>
            <a:custGeom>
              <a:avLst/>
              <a:gdLst/>
              <a:ahLst/>
              <a:cxnLst/>
              <a:rect l="l" t="t" r="r" b="b"/>
              <a:pathLst>
                <a:path w="2049" h="4770" extrusionOk="0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88"/>
            <p:cNvSpPr/>
            <p:nvPr/>
          </p:nvSpPr>
          <p:spPr>
            <a:xfrm>
              <a:off x="-1711250" y="3273100"/>
              <a:ext cx="51650" cy="221725"/>
            </a:xfrm>
            <a:custGeom>
              <a:avLst/>
              <a:gdLst/>
              <a:ahLst/>
              <a:cxnLst/>
              <a:rect l="l" t="t" r="r" b="b"/>
              <a:pathLst>
                <a:path w="2066" h="8869" extrusionOk="0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88"/>
            <p:cNvSpPr/>
            <p:nvPr/>
          </p:nvSpPr>
          <p:spPr>
            <a:xfrm>
              <a:off x="-1886900" y="3296575"/>
              <a:ext cx="156775" cy="199300"/>
            </a:xfrm>
            <a:custGeom>
              <a:avLst/>
              <a:gdLst/>
              <a:ahLst/>
              <a:cxnLst/>
              <a:rect l="l" t="t" r="r" b="b"/>
              <a:pathLst>
                <a:path w="6271" h="7972" extrusionOk="0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3" name="Google Shape;9663;p88"/>
          <p:cNvGrpSpPr/>
          <p:nvPr/>
        </p:nvGrpSpPr>
        <p:grpSpPr>
          <a:xfrm>
            <a:off x="7883429" y="2205191"/>
            <a:ext cx="425310" cy="419659"/>
            <a:chOff x="-1951475" y="3597450"/>
            <a:chExt cx="295375" cy="291450"/>
          </a:xfrm>
        </p:grpSpPr>
        <p:sp>
          <p:nvSpPr>
            <p:cNvPr id="9664" name="Google Shape;9664;p88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88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88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88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8" name="Google Shape;9668;p88"/>
          <p:cNvGrpSpPr/>
          <p:nvPr/>
        </p:nvGrpSpPr>
        <p:grpSpPr>
          <a:xfrm>
            <a:off x="7885680" y="2756825"/>
            <a:ext cx="444605" cy="419659"/>
            <a:chOff x="-1960150" y="3956600"/>
            <a:chExt cx="308775" cy="291450"/>
          </a:xfrm>
        </p:grpSpPr>
        <p:sp>
          <p:nvSpPr>
            <p:cNvPr id="9669" name="Google Shape;9669;p88"/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88"/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1" name="Google Shape;9671;p88"/>
          <p:cNvGrpSpPr/>
          <p:nvPr/>
        </p:nvGrpSpPr>
        <p:grpSpPr>
          <a:xfrm>
            <a:off x="1939718" y="3307636"/>
            <a:ext cx="420775" cy="420775"/>
            <a:chOff x="-804700" y="3226500"/>
            <a:chExt cx="292225" cy="292225"/>
          </a:xfrm>
        </p:grpSpPr>
        <p:sp>
          <p:nvSpPr>
            <p:cNvPr id="9672" name="Google Shape;9672;p88"/>
            <p:cNvSpPr/>
            <p:nvPr/>
          </p:nvSpPr>
          <p:spPr>
            <a:xfrm>
              <a:off x="-804700" y="3467500"/>
              <a:ext cx="85875" cy="51225"/>
            </a:xfrm>
            <a:custGeom>
              <a:avLst/>
              <a:gdLst/>
              <a:ahLst/>
              <a:cxnLst/>
              <a:rect l="l" t="t" r="r" b="b"/>
              <a:pathLst>
                <a:path w="3435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88"/>
            <p:cNvSpPr/>
            <p:nvPr/>
          </p:nvSpPr>
          <p:spPr>
            <a:xfrm>
              <a:off x="-710975" y="34667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88"/>
            <p:cNvSpPr/>
            <p:nvPr/>
          </p:nvSpPr>
          <p:spPr>
            <a:xfrm>
              <a:off x="-667650" y="33123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88"/>
            <p:cNvSpPr/>
            <p:nvPr/>
          </p:nvSpPr>
          <p:spPr>
            <a:xfrm>
              <a:off x="-683400" y="3347775"/>
              <a:ext cx="48050" cy="16575"/>
            </a:xfrm>
            <a:custGeom>
              <a:avLst/>
              <a:gdLst/>
              <a:ahLst/>
              <a:cxnLst/>
              <a:rect l="l" t="t" r="r" b="b"/>
              <a:pathLst>
                <a:path w="1922" h="663" extrusionOk="0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88"/>
            <p:cNvSpPr/>
            <p:nvPr/>
          </p:nvSpPr>
          <p:spPr>
            <a:xfrm>
              <a:off x="-735400" y="3261925"/>
              <a:ext cx="153625" cy="187875"/>
            </a:xfrm>
            <a:custGeom>
              <a:avLst/>
              <a:gdLst/>
              <a:ahLst/>
              <a:cxnLst/>
              <a:rect l="l" t="t" r="r" b="b"/>
              <a:pathLst>
                <a:path w="6145" h="7515" extrusionOk="0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88"/>
            <p:cNvSpPr/>
            <p:nvPr/>
          </p:nvSpPr>
          <p:spPr>
            <a:xfrm>
              <a:off x="-804700" y="3226500"/>
              <a:ext cx="118175" cy="170925"/>
            </a:xfrm>
            <a:custGeom>
              <a:avLst/>
              <a:gdLst/>
              <a:ahLst/>
              <a:cxnLst/>
              <a:rect l="l" t="t" r="r" b="b"/>
              <a:pathLst>
                <a:path w="4727" h="6837" extrusionOk="0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88"/>
            <p:cNvSpPr/>
            <p:nvPr/>
          </p:nvSpPr>
          <p:spPr>
            <a:xfrm>
              <a:off x="-630625" y="3226500"/>
              <a:ext cx="118150" cy="170950"/>
            </a:xfrm>
            <a:custGeom>
              <a:avLst/>
              <a:gdLst/>
              <a:ahLst/>
              <a:cxnLst/>
              <a:rect l="l" t="t" r="r" b="b"/>
              <a:pathLst>
                <a:path w="4726" h="6838" extrusionOk="0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9" name="Google Shape;9679;p88"/>
          <p:cNvGrpSpPr/>
          <p:nvPr/>
        </p:nvGrpSpPr>
        <p:grpSpPr>
          <a:xfrm>
            <a:off x="3019809" y="1688647"/>
            <a:ext cx="420775" cy="420811"/>
            <a:chOff x="-5251625" y="3272950"/>
            <a:chExt cx="292225" cy="292250"/>
          </a:xfrm>
        </p:grpSpPr>
        <p:sp>
          <p:nvSpPr>
            <p:cNvPr id="9680" name="Google Shape;9680;p88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88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88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3" name="Google Shape;9683;p88"/>
          <p:cNvGrpSpPr/>
          <p:nvPr/>
        </p:nvGrpSpPr>
        <p:grpSpPr>
          <a:xfrm>
            <a:off x="3016407" y="2204348"/>
            <a:ext cx="427578" cy="421351"/>
            <a:chOff x="-5254775" y="3631325"/>
            <a:chExt cx="296950" cy="292625"/>
          </a:xfrm>
        </p:grpSpPr>
        <p:sp>
          <p:nvSpPr>
            <p:cNvPr id="9684" name="Google Shape;9684;p88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88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88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88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88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88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88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1" name="Google Shape;9691;p88"/>
          <p:cNvGrpSpPr/>
          <p:nvPr/>
        </p:nvGrpSpPr>
        <p:grpSpPr>
          <a:xfrm>
            <a:off x="3032265" y="2756270"/>
            <a:ext cx="419659" cy="420775"/>
            <a:chOff x="-5251625" y="3991275"/>
            <a:chExt cx="291450" cy="292225"/>
          </a:xfrm>
        </p:grpSpPr>
        <p:sp>
          <p:nvSpPr>
            <p:cNvPr id="9692" name="Google Shape;9692;p88"/>
            <p:cNvSpPr/>
            <p:nvPr/>
          </p:nvSpPr>
          <p:spPr>
            <a:xfrm>
              <a:off x="-5179950" y="4198400"/>
              <a:ext cx="145725" cy="85100"/>
            </a:xfrm>
            <a:custGeom>
              <a:avLst/>
              <a:gdLst/>
              <a:ahLst/>
              <a:cxnLst/>
              <a:rect l="l" t="t" r="r" b="b"/>
              <a:pathLst>
                <a:path w="5829" h="3404" extrusionOk="0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88"/>
            <p:cNvSpPr/>
            <p:nvPr/>
          </p:nvSpPr>
          <p:spPr>
            <a:xfrm>
              <a:off x="-5203575" y="41291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88"/>
            <p:cNvSpPr/>
            <p:nvPr/>
          </p:nvSpPr>
          <p:spPr>
            <a:xfrm>
              <a:off x="-5251625" y="3991275"/>
              <a:ext cx="291450" cy="172500"/>
            </a:xfrm>
            <a:custGeom>
              <a:avLst/>
              <a:gdLst/>
              <a:ahLst/>
              <a:cxnLst/>
              <a:rect l="l" t="t" r="r" b="b"/>
              <a:pathLst>
                <a:path w="11658" h="6900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88"/>
            <p:cNvSpPr/>
            <p:nvPr/>
          </p:nvSpPr>
          <p:spPr>
            <a:xfrm>
              <a:off x="-5139775" y="4096025"/>
              <a:ext cx="65400" cy="17350"/>
            </a:xfrm>
            <a:custGeom>
              <a:avLst/>
              <a:gdLst/>
              <a:ahLst/>
              <a:cxnLst/>
              <a:rect l="l" t="t" r="r" b="b"/>
              <a:pathLst>
                <a:path w="2616" h="694" extrusionOk="0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88"/>
            <p:cNvSpPr/>
            <p:nvPr/>
          </p:nvSpPr>
          <p:spPr>
            <a:xfrm>
              <a:off x="-5122450" y="404482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7" name="Google Shape;9697;p88"/>
          <p:cNvGrpSpPr/>
          <p:nvPr/>
        </p:nvGrpSpPr>
        <p:grpSpPr>
          <a:xfrm>
            <a:off x="5772848" y="1689240"/>
            <a:ext cx="319874" cy="419623"/>
            <a:chOff x="-3365275" y="3253275"/>
            <a:chExt cx="222150" cy="291425"/>
          </a:xfrm>
        </p:grpSpPr>
        <p:sp>
          <p:nvSpPr>
            <p:cNvPr id="9698" name="Google Shape;9698;p88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88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0" name="Google Shape;9700;p88"/>
          <p:cNvGrpSpPr/>
          <p:nvPr/>
        </p:nvGrpSpPr>
        <p:grpSpPr>
          <a:xfrm>
            <a:off x="5746786" y="2204058"/>
            <a:ext cx="371998" cy="421927"/>
            <a:chOff x="-3383375" y="3611625"/>
            <a:chExt cx="258350" cy="293025"/>
          </a:xfrm>
        </p:grpSpPr>
        <p:sp>
          <p:nvSpPr>
            <p:cNvPr id="9701" name="Google Shape;9701;p88"/>
            <p:cNvSpPr/>
            <p:nvPr/>
          </p:nvSpPr>
          <p:spPr>
            <a:xfrm>
              <a:off x="-3383375" y="3611625"/>
              <a:ext cx="258350" cy="85175"/>
            </a:xfrm>
            <a:custGeom>
              <a:avLst/>
              <a:gdLst/>
              <a:ahLst/>
              <a:cxnLst/>
              <a:rect l="l" t="t" r="r" b="b"/>
              <a:pathLst>
                <a:path w="10334" h="3407" extrusionOk="0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88"/>
            <p:cNvSpPr/>
            <p:nvPr/>
          </p:nvSpPr>
          <p:spPr>
            <a:xfrm>
              <a:off x="-3362900" y="3716375"/>
              <a:ext cx="218200" cy="188275"/>
            </a:xfrm>
            <a:custGeom>
              <a:avLst/>
              <a:gdLst/>
              <a:ahLst/>
              <a:cxnLst/>
              <a:rect l="l" t="t" r="r" b="b"/>
              <a:pathLst>
                <a:path w="8728" h="7531" extrusionOk="0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3" name="Google Shape;9703;p88"/>
          <p:cNvGrpSpPr/>
          <p:nvPr/>
        </p:nvGrpSpPr>
        <p:grpSpPr>
          <a:xfrm>
            <a:off x="5809135" y="2756826"/>
            <a:ext cx="271097" cy="419659"/>
            <a:chOff x="-3347950" y="3971575"/>
            <a:chExt cx="188275" cy="291450"/>
          </a:xfrm>
        </p:grpSpPr>
        <p:sp>
          <p:nvSpPr>
            <p:cNvPr id="9704" name="Google Shape;9704;p88"/>
            <p:cNvSpPr/>
            <p:nvPr/>
          </p:nvSpPr>
          <p:spPr>
            <a:xfrm>
              <a:off x="-3246325" y="4032225"/>
              <a:ext cx="29950" cy="42550"/>
            </a:xfrm>
            <a:custGeom>
              <a:avLst/>
              <a:gdLst/>
              <a:ahLst/>
              <a:cxnLst/>
              <a:rect l="l" t="t" r="r" b="b"/>
              <a:pathLst>
                <a:path w="1198" h="1702" extrusionOk="0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88"/>
            <p:cNvSpPr/>
            <p:nvPr/>
          </p:nvSpPr>
          <p:spPr>
            <a:xfrm>
              <a:off x="-3291225" y="4034575"/>
              <a:ext cx="40975" cy="40200"/>
            </a:xfrm>
            <a:custGeom>
              <a:avLst/>
              <a:gdLst/>
              <a:ahLst/>
              <a:cxnLst/>
              <a:rect l="l" t="t" r="r" b="b"/>
              <a:pathLst>
                <a:path w="1639" h="1608" extrusionOk="0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88"/>
            <p:cNvSpPr/>
            <p:nvPr/>
          </p:nvSpPr>
          <p:spPr>
            <a:xfrm>
              <a:off x="-3347950" y="3971575"/>
              <a:ext cx="188275" cy="291450"/>
            </a:xfrm>
            <a:custGeom>
              <a:avLst/>
              <a:gdLst/>
              <a:ahLst/>
              <a:cxnLst/>
              <a:rect l="l" t="t" r="r" b="b"/>
              <a:pathLst>
                <a:path w="7531" h="11658" extrusionOk="0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7" name="Google Shape;9707;p88"/>
          <p:cNvGrpSpPr/>
          <p:nvPr/>
        </p:nvGrpSpPr>
        <p:grpSpPr>
          <a:xfrm>
            <a:off x="858994" y="3307061"/>
            <a:ext cx="371998" cy="421927"/>
            <a:chOff x="-1575775" y="3238300"/>
            <a:chExt cx="258350" cy="293025"/>
          </a:xfrm>
        </p:grpSpPr>
        <p:sp>
          <p:nvSpPr>
            <p:cNvPr id="9708" name="Google Shape;9708;p88"/>
            <p:cNvSpPr/>
            <p:nvPr/>
          </p:nvSpPr>
          <p:spPr>
            <a:xfrm>
              <a:off x="-1489150" y="3306825"/>
              <a:ext cx="85875" cy="33100"/>
            </a:xfrm>
            <a:custGeom>
              <a:avLst/>
              <a:gdLst/>
              <a:ahLst/>
              <a:cxnLst/>
              <a:rect l="l" t="t" r="r" b="b"/>
              <a:pathLst>
                <a:path w="3435" h="1324" extrusionOk="0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88"/>
            <p:cNvSpPr/>
            <p:nvPr/>
          </p:nvSpPr>
          <p:spPr>
            <a:xfrm>
              <a:off x="-1506475" y="3316275"/>
              <a:ext cx="46500" cy="67750"/>
            </a:xfrm>
            <a:custGeom>
              <a:avLst/>
              <a:gdLst/>
              <a:ahLst/>
              <a:cxnLst/>
              <a:rect l="l" t="t" r="r" b="b"/>
              <a:pathLst>
                <a:path w="1860" h="2710" extrusionOk="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88"/>
            <p:cNvSpPr/>
            <p:nvPr/>
          </p:nvSpPr>
          <p:spPr>
            <a:xfrm>
              <a:off x="-1575775" y="3238300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88"/>
            <p:cNvSpPr/>
            <p:nvPr/>
          </p:nvSpPr>
          <p:spPr>
            <a:xfrm>
              <a:off x="-1489150" y="3360375"/>
              <a:ext cx="85875" cy="32325"/>
            </a:xfrm>
            <a:custGeom>
              <a:avLst/>
              <a:gdLst/>
              <a:ahLst/>
              <a:cxnLst/>
              <a:rect l="l" t="t" r="r" b="b"/>
              <a:pathLst>
                <a:path w="3435" h="1293" extrusionOk="0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88"/>
            <p:cNvSpPr/>
            <p:nvPr/>
          </p:nvSpPr>
          <p:spPr>
            <a:xfrm>
              <a:off x="-1431650" y="3316275"/>
              <a:ext cx="44925" cy="67750"/>
            </a:xfrm>
            <a:custGeom>
              <a:avLst/>
              <a:gdLst/>
              <a:ahLst/>
              <a:cxnLst/>
              <a:rect l="l" t="t" r="r" b="b"/>
              <a:pathLst>
                <a:path w="1797" h="2710" extrusionOk="0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3" name="Google Shape;9713;p88"/>
          <p:cNvGrpSpPr/>
          <p:nvPr/>
        </p:nvGrpSpPr>
        <p:grpSpPr>
          <a:xfrm>
            <a:off x="2503892" y="3309051"/>
            <a:ext cx="423079" cy="424159"/>
            <a:chOff x="-1591550" y="3597475"/>
            <a:chExt cx="293825" cy="294575"/>
          </a:xfrm>
        </p:grpSpPr>
        <p:sp>
          <p:nvSpPr>
            <p:cNvPr id="9714" name="Google Shape;9714;p88"/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88"/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88"/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7" name="Google Shape;9717;p88"/>
          <p:cNvGrpSpPr/>
          <p:nvPr/>
        </p:nvGrpSpPr>
        <p:grpSpPr>
          <a:xfrm>
            <a:off x="4153362" y="3318663"/>
            <a:ext cx="421927" cy="399248"/>
            <a:chOff x="-1592325" y="3957400"/>
            <a:chExt cx="293025" cy="277275"/>
          </a:xfrm>
        </p:grpSpPr>
        <p:sp>
          <p:nvSpPr>
            <p:cNvPr id="9718" name="Google Shape;9718;p88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88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88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88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2" name="Google Shape;9722;p88"/>
          <p:cNvGrpSpPr/>
          <p:nvPr/>
        </p:nvGrpSpPr>
        <p:grpSpPr>
          <a:xfrm>
            <a:off x="3640232" y="3310744"/>
            <a:ext cx="369730" cy="420775"/>
            <a:chOff x="-778700" y="3612425"/>
            <a:chExt cx="256775" cy="292225"/>
          </a:xfrm>
        </p:grpSpPr>
        <p:sp>
          <p:nvSpPr>
            <p:cNvPr id="9723" name="Google Shape;9723;p88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88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88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88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88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88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9" name="Google Shape;9729;p88"/>
          <p:cNvGrpSpPr/>
          <p:nvPr/>
        </p:nvGrpSpPr>
        <p:grpSpPr>
          <a:xfrm>
            <a:off x="6111733" y="3828305"/>
            <a:ext cx="340731" cy="387641"/>
            <a:chOff x="7728464" y="1561258"/>
            <a:chExt cx="349719" cy="397866"/>
          </a:xfrm>
        </p:grpSpPr>
        <p:sp>
          <p:nvSpPr>
            <p:cNvPr id="9730" name="Google Shape;9730;p88"/>
            <p:cNvSpPr/>
            <p:nvPr/>
          </p:nvSpPr>
          <p:spPr>
            <a:xfrm>
              <a:off x="7891642" y="1678585"/>
              <a:ext cx="23354" cy="23333"/>
            </a:xfrm>
            <a:custGeom>
              <a:avLst/>
              <a:gdLst/>
              <a:ahLst/>
              <a:cxnLst/>
              <a:rect l="l" t="t" r="r" b="b"/>
              <a:pathLst>
                <a:path w="1119" h="1118" extrusionOk="0">
                  <a:moveTo>
                    <a:pt x="0" y="1"/>
                  </a:moveTo>
                  <a:lnTo>
                    <a:pt x="0" y="1117"/>
                  </a:lnTo>
                  <a:lnTo>
                    <a:pt x="1118" y="1117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88"/>
            <p:cNvSpPr/>
            <p:nvPr/>
          </p:nvSpPr>
          <p:spPr>
            <a:xfrm>
              <a:off x="7728464" y="1561258"/>
              <a:ext cx="349719" cy="397866"/>
            </a:xfrm>
            <a:custGeom>
              <a:avLst/>
              <a:gdLst/>
              <a:ahLst/>
              <a:cxnLst/>
              <a:rect l="l" t="t" r="r" b="b"/>
              <a:pathLst>
                <a:path w="16757" h="19064" extrusionOk="0">
                  <a:moveTo>
                    <a:pt x="9496" y="2830"/>
                  </a:moveTo>
                  <a:cubicBezTo>
                    <a:pt x="9804" y="2830"/>
                    <a:pt x="10054" y="3079"/>
                    <a:pt x="10054" y="3389"/>
                  </a:cubicBezTo>
                  <a:lnTo>
                    <a:pt x="10054" y="4505"/>
                  </a:lnTo>
                  <a:lnTo>
                    <a:pt x="11172" y="4505"/>
                  </a:lnTo>
                  <a:cubicBezTo>
                    <a:pt x="11480" y="4505"/>
                    <a:pt x="11729" y="4756"/>
                    <a:pt x="11729" y="5064"/>
                  </a:cubicBezTo>
                  <a:cubicBezTo>
                    <a:pt x="11729" y="5373"/>
                    <a:pt x="11480" y="5623"/>
                    <a:pt x="11172" y="5623"/>
                  </a:cubicBezTo>
                  <a:lnTo>
                    <a:pt x="10054" y="5623"/>
                  </a:lnTo>
                  <a:lnTo>
                    <a:pt x="10054" y="6739"/>
                  </a:lnTo>
                  <a:lnTo>
                    <a:pt x="11172" y="6739"/>
                  </a:lnTo>
                  <a:cubicBezTo>
                    <a:pt x="11480" y="6739"/>
                    <a:pt x="11729" y="6990"/>
                    <a:pt x="11729" y="7298"/>
                  </a:cubicBezTo>
                  <a:cubicBezTo>
                    <a:pt x="11729" y="7608"/>
                    <a:pt x="11480" y="7857"/>
                    <a:pt x="11172" y="7857"/>
                  </a:cubicBezTo>
                  <a:lnTo>
                    <a:pt x="10054" y="7857"/>
                  </a:lnTo>
                  <a:lnTo>
                    <a:pt x="10054" y="8973"/>
                  </a:lnTo>
                  <a:cubicBezTo>
                    <a:pt x="10054" y="9283"/>
                    <a:pt x="9804" y="9532"/>
                    <a:pt x="9495" y="9532"/>
                  </a:cubicBezTo>
                  <a:cubicBezTo>
                    <a:pt x="9187" y="9532"/>
                    <a:pt x="8936" y="9283"/>
                    <a:pt x="8936" y="8973"/>
                  </a:cubicBezTo>
                  <a:lnTo>
                    <a:pt x="8936" y="7857"/>
                  </a:lnTo>
                  <a:lnTo>
                    <a:pt x="7819" y="7857"/>
                  </a:lnTo>
                  <a:lnTo>
                    <a:pt x="7819" y="8973"/>
                  </a:lnTo>
                  <a:cubicBezTo>
                    <a:pt x="7819" y="9283"/>
                    <a:pt x="7570" y="9532"/>
                    <a:pt x="7260" y="9532"/>
                  </a:cubicBezTo>
                  <a:cubicBezTo>
                    <a:pt x="6953" y="9532"/>
                    <a:pt x="6701" y="9283"/>
                    <a:pt x="6701" y="8973"/>
                  </a:cubicBezTo>
                  <a:lnTo>
                    <a:pt x="6701" y="7857"/>
                  </a:lnTo>
                  <a:lnTo>
                    <a:pt x="5585" y="7857"/>
                  </a:lnTo>
                  <a:cubicBezTo>
                    <a:pt x="5276" y="7857"/>
                    <a:pt x="5026" y="7608"/>
                    <a:pt x="5026" y="7298"/>
                  </a:cubicBezTo>
                  <a:cubicBezTo>
                    <a:pt x="5026" y="6990"/>
                    <a:pt x="5276" y="6739"/>
                    <a:pt x="5585" y="6739"/>
                  </a:cubicBezTo>
                  <a:lnTo>
                    <a:pt x="6701" y="6739"/>
                  </a:lnTo>
                  <a:lnTo>
                    <a:pt x="6701" y="5623"/>
                  </a:lnTo>
                  <a:lnTo>
                    <a:pt x="5585" y="5623"/>
                  </a:lnTo>
                  <a:cubicBezTo>
                    <a:pt x="5277" y="5623"/>
                    <a:pt x="5028" y="5373"/>
                    <a:pt x="5028" y="5064"/>
                  </a:cubicBezTo>
                  <a:cubicBezTo>
                    <a:pt x="5028" y="4756"/>
                    <a:pt x="5277" y="4505"/>
                    <a:pt x="5585" y="4505"/>
                  </a:cubicBezTo>
                  <a:lnTo>
                    <a:pt x="6703" y="4505"/>
                  </a:lnTo>
                  <a:lnTo>
                    <a:pt x="6703" y="3389"/>
                  </a:lnTo>
                  <a:cubicBezTo>
                    <a:pt x="6703" y="3079"/>
                    <a:pt x="6953" y="2830"/>
                    <a:pt x="7262" y="2830"/>
                  </a:cubicBezTo>
                  <a:cubicBezTo>
                    <a:pt x="7570" y="2830"/>
                    <a:pt x="7819" y="3079"/>
                    <a:pt x="7819" y="3389"/>
                  </a:cubicBezTo>
                  <a:lnTo>
                    <a:pt x="7819" y="4505"/>
                  </a:lnTo>
                  <a:lnTo>
                    <a:pt x="8937" y="4505"/>
                  </a:lnTo>
                  <a:lnTo>
                    <a:pt x="8937" y="3389"/>
                  </a:lnTo>
                  <a:cubicBezTo>
                    <a:pt x="8937" y="3079"/>
                    <a:pt x="9187" y="2830"/>
                    <a:pt x="9496" y="2830"/>
                  </a:cubicBezTo>
                  <a:close/>
                  <a:moveTo>
                    <a:pt x="12845" y="10091"/>
                  </a:moveTo>
                  <a:cubicBezTo>
                    <a:pt x="12952" y="10091"/>
                    <a:pt x="13060" y="10121"/>
                    <a:pt x="13157" y="10185"/>
                  </a:cubicBezTo>
                  <a:cubicBezTo>
                    <a:pt x="13413" y="10357"/>
                    <a:pt x="13482" y="10702"/>
                    <a:pt x="13310" y="10960"/>
                  </a:cubicBezTo>
                  <a:cubicBezTo>
                    <a:pt x="12210" y="12612"/>
                    <a:pt x="10365" y="13599"/>
                    <a:pt x="8378" y="13599"/>
                  </a:cubicBezTo>
                  <a:cubicBezTo>
                    <a:pt x="6392" y="13599"/>
                    <a:pt x="4547" y="12612"/>
                    <a:pt x="3445" y="10960"/>
                  </a:cubicBezTo>
                  <a:cubicBezTo>
                    <a:pt x="3275" y="10702"/>
                    <a:pt x="3344" y="10355"/>
                    <a:pt x="3600" y="10185"/>
                  </a:cubicBezTo>
                  <a:cubicBezTo>
                    <a:pt x="3696" y="10121"/>
                    <a:pt x="3804" y="10091"/>
                    <a:pt x="3910" y="10091"/>
                  </a:cubicBezTo>
                  <a:cubicBezTo>
                    <a:pt x="4090" y="10091"/>
                    <a:pt x="4267" y="10178"/>
                    <a:pt x="4375" y="10339"/>
                  </a:cubicBezTo>
                  <a:cubicBezTo>
                    <a:pt x="5269" y="11682"/>
                    <a:pt x="6765" y="12481"/>
                    <a:pt x="8378" y="12481"/>
                  </a:cubicBezTo>
                  <a:cubicBezTo>
                    <a:pt x="9990" y="12481"/>
                    <a:pt x="11487" y="11682"/>
                    <a:pt x="12382" y="10339"/>
                  </a:cubicBezTo>
                  <a:cubicBezTo>
                    <a:pt x="12488" y="10178"/>
                    <a:pt x="12665" y="10091"/>
                    <a:pt x="12845" y="10091"/>
                  </a:cubicBezTo>
                  <a:close/>
                  <a:moveTo>
                    <a:pt x="2794" y="1"/>
                  </a:moveTo>
                  <a:cubicBezTo>
                    <a:pt x="1253" y="1"/>
                    <a:pt x="0" y="1291"/>
                    <a:pt x="0" y="2830"/>
                  </a:cubicBezTo>
                  <a:lnTo>
                    <a:pt x="0" y="14001"/>
                  </a:lnTo>
                  <a:cubicBezTo>
                    <a:pt x="0" y="15540"/>
                    <a:pt x="1253" y="16792"/>
                    <a:pt x="2794" y="16792"/>
                  </a:cubicBezTo>
                  <a:lnTo>
                    <a:pt x="5912" y="16792"/>
                  </a:lnTo>
                  <a:lnTo>
                    <a:pt x="7984" y="18901"/>
                  </a:lnTo>
                  <a:cubicBezTo>
                    <a:pt x="8092" y="19009"/>
                    <a:pt x="8235" y="19064"/>
                    <a:pt x="8378" y="19064"/>
                  </a:cubicBezTo>
                  <a:cubicBezTo>
                    <a:pt x="8522" y="19064"/>
                    <a:pt x="8665" y="19009"/>
                    <a:pt x="8773" y="18901"/>
                  </a:cubicBezTo>
                  <a:lnTo>
                    <a:pt x="10844" y="16792"/>
                  </a:lnTo>
                  <a:lnTo>
                    <a:pt x="13963" y="16792"/>
                  </a:lnTo>
                  <a:cubicBezTo>
                    <a:pt x="15504" y="16792"/>
                    <a:pt x="16756" y="15540"/>
                    <a:pt x="16756" y="14001"/>
                  </a:cubicBezTo>
                  <a:lnTo>
                    <a:pt x="16756" y="2830"/>
                  </a:lnTo>
                  <a:cubicBezTo>
                    <a:pt x="16756" y="1291"/>
                    <a:pt x="15504" y="1"/>
                    <a:pt x="13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2" name="Google Shape;9732;p88"/>
          <p:cNvGrpSpPr/>
          <p:nvPr/>
        </p:nvGrpSpPr>
        <p:grpSpPr>
          <a:xfrm>
            <a:off x="4034702" y="3828305"/>
            <a:ext cx="387681" cy="387641"/>
            <a:chOff x="5611350" y="1561258"/>
            <a:chExt cx="397907" cy="397866"/>
          </a:xfrm>
        </p:grpSpPr>
        <p:sp>
          <p:nvSpPr>
            <p:cNvPr id="9733" name="Google Shape;9733;p88"/>
            <p:cNvSpPr/>
            <p:nvPr/>
          </p:nvSpPr>
          <p:spPr>
            <a:xfrm>
              <a:off x="5713589" y="1812337"/>
              <a:ext cx="38443" cy="39653"/>
            </a:xfrm>
            <a:custGeom>
              <a:avLst/>
              <a:gdLst/>
              <a:ahLst/>
              <a:cxnLst/>
              <a:rect l="l" t="t" r="r" b="b"/>
              <a:pathLst>
                <a:path w="1842" h="1900" extrusionOk="0">
                  <a:moveTo>
                    <a:pt x="1842" y="1"/>
                  </a:moveTo>
                  <a:lnTo>
                    <a:pt x="630" y="486"/>
                  </a:lnTo>
                  <a:cubicBezTo>
                    <a:pt x="81" y="705"/>
                    <a:pt x="0" y="1450"/>
                    <a:pt x="490" y="1782"/>
                  </a:cubicBezTo>
                  <a:cubicBezTo>
                    <a:pt x="608" y="1862"/>
                    <a:pt x="755" y="1900"/>
                    <a:pt x="908" y="1900"/>
                  </a:cubicBezTo>
                  <a:cubicBezTo>
                    <a:pt x="1349" y="1900"/>
                    <a:pt x="1842" y="1590"/>
                    <a:pt x="1842" y="1092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88"/>
            <p:cNvSpPr/>
            <p:nvPr/>
          </p:nvSpPr>
          <p:spPr>
            <a:xfrm>
              <a:off x="5830124" y="1789047"/>
              <a:ext cx="38505" cy="39653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844" y="1"/>
                  </a:moveTo>
                  <a:lnTo>
                    <a:pt x="631" y="485"/>
                  </a:lnTo>
                  <a:cubicBezTo>
                    <a:pt x="82" y="705"/>
                    <a:pt x="1" y="1450"/>
                    <a:pt x="491" y="1782"/>
                  </a:cubicBezTo>
                  <a:cubicBezTo>
                    <a:pt x="608" y="1862"/>
                    <a:pt x="755" y="1899"/>
                    <a:pt x="908" y="1899"/>
                  </a:cubicBezTo>
                  <a:cubicBezTo>
                    <a:pt x="1349" y="1899"/>
                    <a:pt x="1844" y="1588"/>
                    <a:pt x="1844" y="1090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88"/>
            <p:cNvSpPr/>
            <p:nvPr/>
          </p:nvSpPr>
          <p:spPr>
            <a:xfrm>
              <a:off x="5611350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2883" y="3949"/>
                  </a:moveTo>
                  <a:cubicBezTo>
                    <a:pt x="13013" y="3949"/>
                    <a:pt x="13138" y="3991"/>
                    <a:pt x="13238" y="4073"/>
                  </a:cubicBezTo>
                  <a:cubicBezTo>
                    <a:pt x="13369" y="4179"/>
                    <a:pt x="13443" y="4339"/>
                    <a:pt x="13443" y="4505"/>
                  </a:cubicBezTo>
                  <a:lnTo>
                    <a:pt x="13443" y="12005"/>
                  </a:lnTo>
                  <a:cubicBezTo>
                    <a:pt x="13443" y="13161"/>
                    <a:pt x="12421" y="13941"/>
                    <a:pt x="11388" y="13941"/>
                  </a:cubicBezTo>
                  <a:cubicBezTo>
                    <a:pt x="10369" y="13941"/>
                    <a:pt x="9534" y="13113"/>
                    <a:pt x="9534" y="12085"/>
                  </a:cubicBezTo>
                  <a:cubicBezTo>
                    <a:pt x="9534" y="11323"/>
                    <a:pt x="9990" y="10647"/>
                    <a:pt x="10700" y="10364"/>
                  </a:cubicBezTo>
                  <a:lnTo>
                    <a:pt x="12327" y="9713"/>
                  </a:lnTo>
                  <a:lnTo>
                    <a:pt x="12327" y="7420"/>
                  </a:lnTo>
                  <a:lnTo>
                    <a:pt x="7859" y="8315"/>
                  </a:lnTo>
                  <a:lnTo>
                    <a:pt x="7859" y="13123"/>
                  </a:lnTo>
                  <a:cubicBezTo>
                    <a:pt x="7859" y="14277"/>
                    <a:pt x="6834" y="15057"/>
                    <a:pt x="5803" y="15057"/>
                  </a:cubicBezTo>
                  <a:cubicBezTo>
                    <a:pt x="4784" y="15057"/>
                    <a:pt x="3949" y="14229"/>
                    <a:pt x="3949" y="13203"/>
                  </a:cubicBezTo>
                  <a:cubicBezTo>
                    <a:pt x="3949" y="12439"/>
                    <a:pt x="4406" y="11763"/>
                    <a:pt x="5115" y="11480"/>
                  </a:cubicBezTo>
                  <a:lnTo>
                    <a:pt x="6741" y="10829"/>
                  </a:lnTo>
                  <a:lnTo>
                    <a:pt x="6741" y="5623"/>
                  </a:lnTo>
                  <a:cubicBezTo>
                    <a:pt x="6741" y="5356"/>
                    <a:pt x="6930" y="5128"/>
                    <a:pt x="7190" y="5074"/>
                  </a:cubicBezTo>
                  <a:lnTo>
                    <a:pt x="12775" y="3958"/>
                  </a:lnTo>
                  <a:cubicBezTo>
                    <a:pt x="12811" y="3952"/>
                    <a:pt x="12847" y="3949"/>
                    <a:pt x="12883" y="3949"/>
                  </a:cubicBezTo>
                  <a:close/>
                  <a:moveTo>
                    <a:pt x="9534" y="1"/>
                  </a:moveTo>
                  <a:cubicBezTo>
                    <a:pt x="4298" y="1"/>
                    <a:pt x="1" y="4296"/>
                    <a:pt x="1" y="9532"/>
                  </a:cubicBezTo>
                  <a:cubicBezTo>
                    <a:pt x="1" y="14769"/>
                    <a:pt x="4298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88"/>
            <p:cNvSpPr/>
            <p:nvPr/>
          </p:nvSpPr>
          <p:spPr>
            <a:xfrm>
              <a:off x="5775341" y="1669507"/>
              <a:ext cx="93247" cy="41531"/>
            </a:xfrm>
            <a:custGeom>
              <a:avLst/>
              <a:gdLst/>
              <a:ahLst/>
              <a:cxnLst/>
              <a:rect l="l" t="t" r="r" b="b"/>
              <a:pathLst>
                <a:path w="4468" h="1990" extrusionOk="0">
                  <a:moveTo>
                    <a:pt x="4467" y="1"/>
                  </a:moveTo>
                  <a:lnTo>
                    <a:pt x="1" y="894"/>
                  </a:lnTo>
                  <a:lnTo>
                    <a:pt x="1" y="1989"/>
                  </a:lnTo>
                  <a:lnTo>
                    <a:pt x="4467" y="1096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7" name="Google Shape;9737;p88"/>
          <p:cNvGrpSpPr/>
          <p:nvPr/>
        </p:nvGrpSpPr>
        <p:grpSpPr>
          <a:xfrm>
            <a:off x="4553987" y="3925571"/>
            <a:ext cx="387610" cy="193109"/>
            <a:chOff x="6140660" y="1661097"/>
            <a:chExt cx="397835" cy="198202"/>
          </a:xfrm>
        </p:grpSpPr>
        <p:sp>
          <p:nvSpPr>
            <p:cNvPr id="9738" name="Google Shape;9738;p88"/>
            <p:cNvSpPr/>
            <p:nvPr/>
          </p:nvSpPr>
          <p:spPr>
            <a:xfrm>
              <a:off x="6281298" y="1707719"/>
              <a:ext cx="58290" cy="151579"/>
            </a:xfrm>
            <a:custGeom>
              <a:avLst/>
              <a:gdLst/>
              <a:ahLst/>
              <a:cxnLst/>
              <a:rect l="l" t="t" r="r" b="b"/>
              <a:pathLst>
                <a:path w="2793" h="7263" extrusionOk="0">
                  <a:moveTo>
                    <a:pt x="1397" y="1"/>
                  </a:moveTo>
                  <a:cubicBezTo>
                    <a:pt x="627" y="1"/>
                    <a:pt x="1" y="627"/>
                    <a:pt x="1" y="1398"/>
                  </a:cubicBezTo>
                  <a:lnTo>
                    <a:pt x="1" y="5865"/>
                  </a:lnTo>
                  <a:cubicBezTo>
                    <a:pt x="1" y="6636"/>
                    <a:pt x="627" y="7262"/>
                    <a:pt x="1397" y="7262"/>
                  </a:cubicBezTo>
                  <a:cubicBezTo>
                    <a:pt x="2166" y="7262"/>
                    <a:pt x="2792" y="6634"/>
                    <a:pt x="2792" y="5865"/>
                  </a:cubicBezTo>
                  <a:lnTo>
                    <a:pt x="2792" y="1398"/>
                  </a:lnTo>
                  <a:cubicBezTo>
                    <a:pt x="2792" y="627"/>
                    <a:pt x="2166" y="1"/>
                    <a:pt x="1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88"/>
            <p:cNvSpPr/>
            <p:nvPr/>
          </p:nvSpPr>
          <p:spPr>
            <a:xfrm>
              <a:off x="6480225" y="1742675"/>
              <a:ext cx="58269" cy="58332"/>
            </a:xfrm>
            <a:custGeom>
              <a:avLst/>
              <a:gdLst/>
              <a:ahLst/>
              <a:cxnLst/>
              <a:rect l="l" t="t" r="r" b="b"/>
              <a:pathLst>
                <a:path w="2792" h="2795" extrusionOk="0">
                  <a:moveTo>
                    <a:pt x="1396" y="1"/>
                  </a:moveTo>
                  <a:cubicBezTo>
                    <a:pt x="627" y="1"/>
                    <a:pt x="0" y="629"/>
                    <a:pt x="0" y="1398"/>
                  </a:cubicBezTo>
                  <a:cubicBezTo>
                    <a:pt x="0" y="2168"/>
                    <a:pt x="627" y="2794"/>
                    <a:pt x="1396" y="2794"/>
                  </a:cubicBezTo>
                  <a:cubicBezTo>
                    <a:pt x="2167" y="2794"/>
                    <a:pt x="2792" y="2168"/>
                    <a:pt x="2792" y="1398"/>
                  </a:cubicBezTo>
                  <a:cubicBezTo>
                    <a:pt x="2792" y="629"/>
                    <a:pt x="2167" y="1"/>
                    <a:pt x="1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88"/>
            <p:cNvSpPr/>
            <p:nvPr/>
          </p:nvSpPr>
          <p:spPr>
            <a:xfrm>
              <a:off x="6352004" y="1661097"/>
              <a:ext cx="129206" cy="198202"/>
            </a:xfrm>
            <a:custGeom>
              <a:avLst/>
              <a:gdLst/>
              <a:ahLst/>
              <a:cxnLst/>
              <a:rect l="l" t="t" r="r" b="b"/>
              <a:pathLst>
                <a:path w="6191" h="9497" extrusionOk="0">
                  <a:moveTo>
                    <a:pt x="1396" y="0"/>
                  </a:moveTo>
                  <a:cubicBezTo>
                    <a:pt x="627" y="0"/>
                    <a:pt x="1" y="628"/>
                    <a:pt x="1" y="1398"/>
                  </a:cubicBezTo>
                  <a:lnTo>
                    <a:pt x="1" y="8099"/>
                  </a:lnTo>
                  <a:cubicBezTo>
                    <a:pt x="1" y="8870"/>
                    <a:pt x="627" y="9496"/>
                    <a:pt x="1396" y="9496"/>
                  </a:cubicBezTo>
                  <a:cubicBezTo>
                    <a:pt x="2168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5" y="9263"/>
                    <a:pt x="4280" y="9496"/>
                    <a:pt x="4749" y="9496"/>
                  </a:cubicBezTo>
                  <a:cubicBezTo>
                    <a:pt x="5025" y="9496"/>
                    <a:pt x="5293" y="9415"/>
                    <a:pt x="5522" y="9261"/>
                  </a:cubicBezTo>
                  <a:cubicBezTo>
                    <a:pt x="5833" y="9054"/>
                    <a:pt x="6044" y="8739"/>
                    <a:pt x="6118" y="8373"/>
                  </a:cubicBezTo>
                  <a:cubicBezTo>
                    <a:pt x="6190" y="8007"/>
                    <a:pt x="6116" y="7635"/>
                    <a:pt x="5909" y="7324"/>
                  </a:cubicBezTo>
                  <a:lnTo>
                    <a:pt x="4535" y="5261"/>
                  </a:lnTo>
                  <a:lnTo>
                    <a:pt x="5177" y="4619"/>
                  </a:lnTo>
                  <a:cubicBezTo>
                    <a:pt x="5722" y="4074"/>
                    <a:pt x="5722" y="3188"/>
                    <a:pt x="5177" y="2643"/>
                  </a:cubicBezTo>
                  <a:cubicBezTo>
                    <a:pt x="4904" y="2372"/>
                    <a:pt x="4547" y="2236"/>
                    <a:pt x="4190" y="2236"/>
                  </a:cubicBezTo>
                  <a:cubicBezTo>
                    <a:pt x="3832" y="2236"/>
                    <a:pt x="3475" y="2372"/>
                    <a:pt x="3203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6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88"/>
            <p:cNvSpPr/>
            <p:nvPr/>
          </p:nvSpPr>
          <p:spPr>
            <a:xfrm>
              <a:off x="6140660" y="1661097"/>
              <a:ext cx="129185" cy="198202"/>
            </a:xfrm>
            <a:custGeom>
              <a:avLst/>
              <a:gdLst/>
              <a:ahLst/>
              <a:cxnLst/>
              <a:rect l="l" t="t" r="r" b="b"/>
              <a:pathLst>
                <a:path w="6190" h="9497" extrusionOk="0">
                  <a:moveTo>
                    <a:pt x="1396" y="0"/>
                  </a:moveTo>
                  <a:cubicBezTo>
                    <a:pt x="626" y="0"/>
                    <a:pt x="0" y="628"/>
                    <a:pt x="0" y="1398"/>
                  </a:cubicBezTo>
                  <a:lnTo>
                    <a:pt x="0" y="8099"/>
                  </a:lnTo>
                  <a:cubicBezTo>
                    <a:pt x="0" y="8870"/>
                    <a:pt x="626" y="9496"/>
                    <a:pt x="1396" y="9496"/>
                  </a:cubicBezTo>
                  <a:cubicBezTo>
                    <a:pt x="2165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4" y="9263"/>
                    <a:pt x="4279" y="9496"/>
                    <a:pt x="4748" y="9496"/>
                  </a:cubicBezTo>
                  <a:cubicBezTo>
                    <a:pt x="5024" y="9496"/>
                    <a:pt x="5291" y="9415"/>
                    <a:pt x="5521" y="9261"/>
                  </a:cubicBezTo>
                  <a:cubicBezTo>
                    <a:pt x="5832" y="9054"/>
                    <a:pt x="6043" y="8739"/>
                    <a:pt x="6117" y="8373"/>
                  </a:cubicBezTo>
                  <a:cubicBezTo>
                    <a:pt x="6190" y="8007"/>
                    <a:pt x="6115" y="7635"/>
                    <a:pt x="5909" y="7324"/>
                  </a:cubicBezTo>
                  <a:lnTo>
                    <a:pt x="4534" y="5261"/>
                  </a:lnTo>
                  <a:lnTo>
                    <a:pt x="5176" y="4619"/>
                  </a:lnTo>
                  <a:cubicBezTo>
                    <a:pt x="5721" y="4074"/>
                    <a:pt x="5721" y="3188"/>
                    <a:pt x="5176" y="2643"/>
                  </a:cubicBezTo>
                  <a:cubicBezTo>
                    <a:pt x="4904" y="2372"/>
                    <a:pt x="4546" y="2236"/>
                    <a:pt x="4188" y="2236"/>
                  </a:cubicBezTo>
                  <a:cubicBezTo>
                    <a:pt x="3831" y="2236"/>
                    <a:pt x="3473" y="2372"/>
                    <a:pt x="3202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5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2" name="Google Shape;9742;p88"/>
          <p:cNvGrpSpPr/>
          <p:nvPr/>
        </p:nvGrpSpPr>
        <p:grpSpPr>
          <a:xfrm>
            <a:off x="5073202" y="3828305"/>
            <a:ext cx="387681" cy="387641"/>
            <a:chOff x="6669907" y="1561258"/>
            <a:chExt cx="397907" cy="397866"/>
          </a:xfrm>
        </p:grpSpPr>
        <p:sp>
          <p:nvSpPr>
            <p:cNvPr id="9743" name="Google Shape;9743;p88"/>
            <p:cNvSpPr/>
            <p:nvPr/>
          </p:nvSpPr>
          <p:spPr>
            <a:xfrm>
              <a:off x="6950454" y="1655253"/>
              <a:ext cx="23312" cy="23354"/>
            </a:xfrm>
            <a:custGeom>
              <a:avLst/>
              <a:gdLst/>
              <a:ahLst/>
              <a:cxnLst/>
              <a:rect l="l" t="t" r="r" b="b"/>
              <a:pathLst>
                <a:path w="1117" h="1119" extrusionOk="0">
                  <a:moveTo>
                    <a:pt x="558" y="1"/>
                  </a:moveTo>
                  <a:cubicBezTo>
                    <a:pt x="250" y="1"/>
                    <a:pt x="0" y="252"/>
                    <a:pt x="0" y="560"/>
                  </a:cubicBezTo>
                  <a:cubicBezTo>
                    <a:pt x="0" y="868"/>
                    <a:pt x="250" y="1119"/>
                    <a:pt x="558" y="1119"/>
                  </a:cubicBezTo>
                  <a:cubicBezTo>
                    <a:pt x="867" y="1119"/>
                    <a:pt x="1117" y="868"/>
                    <a:pt x="1117" y="560"/>
                  </a:cubicBezTo>
                  <a:cubicBezTo>
                    <a:pt x="1117" y="252"/>
                    <a:pt x="867" y="1"/>
                    <a:pt x="5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88"/>
            <p:cNvSpPr/>
            <p:nvPr/>
          </p:nvSpPr>
          <p:spPr>
            <a:xfrm>
              <a:off x="6740633" y="1725228"/>
              <a:ext cx="36919" cy="39632"/>
            </a:xfrm>
            <a:custGeom>
              <a:avLst/>
              <a:gdLst/>
              <a:ahLst/>
              <a:cxnLst/>
              <a:rect l="l" t="t" r="r" b="b"/>
              <a:pathLst>
                <a:path w="1769" h="1899" extrusionOk="0">
                  <a:moveTo>
                    <a:pt x="1117" y="0"/>
                  </a:moveTo>
                  <a:cubicBezTo>
                    <a:pt x="502" y="0"/>
                    <a:pt x="1" y="501"/>
                    <a:pt x="1" y="1116"/>
                  </a:cubicBezTo>
                  <a:cubicBezTo>
                    <a:pt x="1" y="1419"/>
                    <a:pt x="135" y="1691"/>
                    <a:pt x="341" y="1898"/>
                  </a:cubicBezTo>
                  <a:cubicBezTo>
                    <a:pt x="643" y="1261"/>
                    <a:pt x="1133" y="690"/>
                    <a:pt x="1768" y="219"/>
                  </a:cubicBezTo>
                  <a:cubicBezTo>
                    <a:pt x="1581" y="83"/>
                    <a:pt x="1358" y="0"/>
                    <a:pt x="11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88"/>
            <p:cNvSpPr/>
            <p:nvPr/>
          </p:nvSpPr>
          <p:spPr>
            <a:xfrm>
              <a:off x="6763944" y="1725228"/>
              <a:ext cx="209827" cy="139892"/>
            </a:xfrm>
            <a:custGeom>
              <a:avLst/>
              <a:gdLst/>
              <a:ahLst/>
              <a:cxnLst/>
              <a:rect l="l" t="t" r="r" b="b"/>
              <a:pathLst>
                <a:path w="10054" h="6703" extrusionOk="0">
                  <a:moveTo>
                    <a:pt x="2793" y="1116"/>
                  </a:moveTo>
                  <a:cubicBezTo>
                    <a:pt x="3409" y="1116"/>
                    <a:pt x="3910" y="1619"/>
                    <a:pt x="3910" y="2234"/>
                  </a:cubicBezTo>
                  <a:cubicBezTo>
                    <a:pt x="3910" y="2850"/>
                    <a:pt x="3409" y="3351"/>
                    <a:pt x="2793" y="3351"/>
                  </a:cubicBezTo>
                  <a:cubicBezTo>
                    <a:pt x="2178" y="3351"/>
                    <a:pt x="1675" y="2850"/>
                    <a:pt x="1675" y="2234"/>
                  </a:cubicBezTo>
                  <a:cubicBezTo>
                    <a:pt x="1675" y="1619"/>
                    <a:pt x="2178" y="1116"/>
                    <a:pt x="2793" y="1116"/>
                  </a:cubicBezTo>
                  <a:close/>
                  <a:moveTo>
                    <a:pt x="7262" y="1116"/>
                  </a:moveTo>
                  <a:cubicBezTo>
                    <a:pt x="7878" y="1116"/>
                    <a:pt x="8378" y="1619"/>
                    <a:pt x="8378" y="2234"/>
                  </a:cubicBezTo>
                  <a:cubicBezTo>
                    <a:pt x="8378" y="2850"/>
                    <a:pt x="7878" y="3351"/>
                    <a:pt x="7262" y="3351"/>
                  </a:cubicBezTo>
                  <a:cubicBezTo>
                    <a:pt x="6645" y="3351"/>
                    <a:pt x="6144" y="2850"/>
                    <a:pt x="6144" y="2234"/>
                  </a:cubicBezTo>
                  <a:cubicBezTo>
                    <a:pt x="6144" y="1619"/>
                    <a:pt x="6645" y="1116"/>
                    <a:pt x="7262" y="1116"/>
                  </a:cubicBezTo>
                  <a:close/>
                  <a:moveTo>
                    <a:pt x="7261" y="4469"/>
                  </a:moveTo>
                  <a:cubicBezTo>
                    <a:pt x="7466" y="4469"/>
                    <a:pt x="7663" y="4581"/>
                    <a:pt x="7761" y="4776"/>
                  </a:cubicBezTo>
                  <a:cubicBezTo>
                    <a:pt x="7899" y="5052"/>
                    <a:pt x="7787" y="5389"/>
                    <a:pt x="7511" y="5527"/>
                  </a:cubicBezTo>
                  <a:cubicBezTo>
                    <a:pt x="6733" y="5916"/>
                    <a:pt x="5880" y="6109"/>
                    <a:pt x="5028" y="6109"/>
                  </a:cubicBezTo>
                  <a:cubicBezTo>
                    <a:pt x="4173" y="6109"/>
                    <a:pt x="3321" y="5916"/>
                    <a:pt x="2544" y="5527"/>
                  </a:cubicBezTo>
                  <a:cubicBezTo>
                    <a:pt x="2268" y="5389"/>
                    <a:pt x="2155" y="5052"/>
                    <a:pt x="2293" y="4776"/>
                  </a:cubicBezTo>
                  <a:cubicBezTo>
                    <a:pt x="2391" y="4581"/>
                    <a:pt x="2589" y="4469"/>
                    <a:pt x="2794" y="4469"/>
                  </a:cubicBezTo>
                  <a:cubicBezTo>
                    <a:pt x="2878" y="4469"/>
                    <a:pt x="2963" y="4487"/>
                    <a:pt x="3043" y="4527"/>
                  </a:cubicBezTo>
                  <a:cubicBezTo>
                    <a:pt x="3664" y="4838"/>
                    <a:pt x="4345" y="4994"/>
                    <a:pt x="5027" y="4994"/>
                  </a:cubicBezTo>
                  <a:cubicBezTo>
                    <a:pt x="5708" y="4994"/>
                    <a:pt x="6390" y="4838"/>
                    <a:pt x="7011" y="4527"/>
                  </a:cubicBezTo>
                  <a:cubicBezTo>
                    <a:pt x="7092" y="4487"/>
                    <a:pt x="7177" y="4469"/>
                    <a:pt x="7261" y="4469"/>
                  </a:cubicBezTo>
                  <a:close/>
                  <a:moveTo>
                    <a:pt x="5028" y="0"/>
                  </a:moveTo>
                  <a:cubicBezTo>
                    <a:pt x="2256" y="0"/>
                    <a:pt x="0" y="1504"/>
                    <a:pt x="0" y="3351"/>
                  </a:cubicBezTo>
                  <a:cubicBezTo>
                    <a:pt x="0" y="5199"/>
                    <a:pt x="2256" y="6703"/>
                    <a:pt x="5028" y="6703"/>
                  </a:cubicBezTo>
                  <a:cubicBezTo>
                    <a:pt x="7798" y="6703"/>
                    <a:pt x="10054" y="5199"/>
                    <a:pt x="10054" y="3351"/>
                  </a:cubicBezTo>
                  <a:cubicBezTo>
                    <a:pt x="10054" y="1504"/>
                    <a:pt x="7798" y="0"/>
                    <a:pt x="5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88"/>
            <p:cNvSpPr/>
            <p:nvPr/>
          </p:nvSpPr>
          <p:spPr>
            <a:xfrm>
              <a:off x="6669907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0650" y="3388"/>
                  </a:moveTo>
                  <a:cubicBezTo>
                    <a:pt x="10708" y="3388"/>
                    <a:pt x="10768" y="3398"/>
                    <a:pt x="10827" y="3417"/>
                  </a:cubicBezTo>
                  <a:lnTo>
                    <a:pt x="12686" y="4038"/>
                  </a:lnTo>
                  <a:cubicBezTo>
                    <a:pt x="12994" y="3645"/>
                    <a:pt x="13466" y="3389"/>
                    <a:pt x="14001" y="3389"/>
                  </a:cubicBezTo>
                  <a:cubicBezTo>
                    <a:pt x="14924" y="3389"/>
                    <a:pt x="15676" y="4140"/>
                    <a:pt x="15676" y="5064"/>
                  </a:cubicBezTo>
                  <a:cubicBezTo>
                    <a:pt x="15676" y="5987"/>
                    <a:pt x="14924" y="6739"/>
                    <a:pt x="14001" y="6739"/>
                  </a:cubicBezTo>
                  <a:cubicBezTo>
                    <a:pt x="13088" y="6739"/>
                    <a:pt x="12345" y="6003"/>
                    <a:pt x="12329" y="5094"/>
                  </a:cubicBezTo>
                  <a:lnTo>
                    <a:pt x="11004" y="4653"/>
                  </a:lnTo>
                  <a:lnTo>
                    <a:pt x="10294" y="6778"/>
                  </a:lnTo>
                  <a:cubicBezTo>
                    <a:pt x="11251" y="6865"/>
                    <a:pt x="12140" y="7109"/>
                    <a:pt x="12909" y="7479"/>
                  </a:cubicBezTo>
                  <a:cubicBezTo>
                    <a:pt x="13327" y="7017"/>
                    <a:pt x="13919" y="6739"/>
                    <a:pt x="14560" y="6739"/>
                  </a:cubicBezTo>
                  <a:cubicBezTo>
                    <a:pt x="15791" y="6739"/>
                    <a:pt x="16794" y="7742"/>
                    <a:pt x="16794" y="8973"/>
                  </a:cubicBezTo>
                  <a:cubicBezTo>
                    <a:pt x="16794" y="9780"/>
                    <a:pt x="16336" y="10498"/>
                    <a:pt x="15655" y="10891"/>
                  </a:cubicBezTo>
                  <a:cubicBezTo>
                    <a:pt x="15665" y="10997"/>
                    <a:pt x="15676" y="11101"/>
                    <a:pt x="15676" y="11208"/>
                  </a:cubicBezTo>
                  <a:cubicBezTo>
                    <a:pt x="15676" y="13672"/>
                    <a:pt x="12921" y="15676"/>
                    <a:pt x="9532" y="15676"/>
                  </a:cubicBezTo>
                  <a:cubicBezTo>
                    <a:pt x="6144" y="15676"/>
                    <a:pt x="3388" y="13672"/>
                    <a:pt x="3388" y="11208"/>
                  </a:cubicBezTo>
                  <a:cubicBezTo>
                    <a:pt x="3388" y="11101"/>
                    <a:pt x="3401" y="10997"/>
                    <a:pt x="3411" y="10891"/>
                  </a:cubicBezTo>
                  <a:cubicBezTo>
                    <a:pt x="2730" y="10498"/>
                    <a:pt x="2272" y="9780"/>
                    <a:pt x="2272" y="8973"/>
                  </a:cubicBezTo>
                  <a:cubicBezTo>
                    <a:pt x="2272" y="7742"/>
                    <a:pt x="3273" y="6739"/>
                    <a:pt x="4506" y="6739"/>
                  </a:cubicBezTo>
                  <a:cubicBezTo>
                    <a:pt x="5145" y="6739"/>
                    <a:pt x="5737" y="7017"/>
                    <a:pt x="6157" y="7479"/>
                  </a:cubicBezTo>
                  <a:cubicBezTo>
                    <a:pt x="7018" y="7065"/>
                    <a:pt x="8034" y="6806"/>
                    <a:pt x="9125" y="6755"/>
                  </a:cubicBezTo>
                  <a:lnTo>
                    <a:pt x="10119" y="3771"/>
                  </a:lnTo>
                  <a:cubicBezTo>
                    <a:pt x="10199" y="3537"/>
                    <a:pt x="10415" y="3388"/>
                    <a:pt x="10650" y="3388"/>
                  </a:cubicBezTo>
                  <a:close/>
                  <a:moveTo>
                    <a:pt x="9534" y="1"/>
                  </a:moveTo>
                  <a:cubicBezTo>
                    <a:pt x="4297" y="1"/>
                    <a:pt x="1" y="4296"/>
                    <a:pt x="1" y="9532"/>
                  </a:cubicBezTo>
                  <a:cubicBezTo>
                    <a:pt x="1" y="14769"/>
                    <a:pt x="4297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88"/>
            <p:cNvSpPr/>
            <p:nvPr/>
          </p:nvSpPr>
          <p:spPr>
            <a:xfrm>
              <a:off x="6960158" y="1725228"/>
              <a:ext cx="36940" cy="39632"/>
            </a:xfrm>
            <a:custGeom>
              <a:avLst/>
              <a:gdLst/>
              <a:ahLst/>
              <a:cxnLst/>
              <a:rect l="l" t="t" r="r" b="b"/>
              <a:pathLst>
                <a:path w="1770" h="1899" extrusionOk="0">
                  <a:moveTo>
                    <a:pt x="652" y="0"/>
                  </a:moveTo>
                  <a:cubicBezTo>
                    <a:pt x="413" y="0"/>
                    <a:pt x="188" y="83"/>
                    <a:pt x="1" y="219"/>
                  </a:cubicBezTo>
                  <a:cubicBezTo>
                    <a:pt x="637" y="690"/>
                    <a:pt x="1127" y="1261"/>
                    <a:pt x="1428" y="1898"/>
                  </a:cubicBezTo>
                  <a:cubicBezTo>
                    <a:pt x="1635" y="1691"/>
                    <a:pt x="1770" y="1419"/>
                    <a:pt x="1770" y="1116"/>
                  </a:cubicBezTo>
                  <a:cubicBezTo>
                    <a:pt x="1770" y="501"/>
                    <a:pt x="1267" y="0"/>
                    <a:pt x="6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8" name="Google Shape;9748;p88"/>
          <p:cNvGrpSpPr/>
          <p:nvPr/>
        </p:nvGrpSpPr>
        <p:grpSpPr>
          <a:xfrm>
            <a:off x="5592488" y="3828305"/>
            <a:ext cx="387641" cy="387641"/>
            <a:chOff x="7199196" y="1561258"/>
            <a:chExt cx="397866" cy="397866"/>
          </a:xfrm>
        </p:grpSpPr>
        <p:sp>
          <p:nvSpPr>
            <p:cNvPr id="9749" name="Google Shape;9749;p88"/>
            <p:cNvSpPr/>
            <p:nvPr/>
          </p:nvSpPr>
          <p:spPr>
            <a:xfrm>
              <a:off x="7363167" y="1701896"/>
              <a:ext cx="69935" cy="69977"/>
            </a:xfrm>
            <a:custGeom>
              <a:avLst/>
              <a:gdLst/>
              <a:ahLst/>
              <a:cxnLst/>
              <a:rect l="l" t="t" r="r" b="b"/>
              <a:pathLst>
                <a:path w="3351" h="3353" extrusionOk="0">
                  <a:moveTo>
                    <a:pt x="1675" y="0"/>
                  </a:moveTo>
                  <a:cubicBezTo>
                    <a:pt x="1675" y="925"/>
                    <a:pt x="923" y="1677"/>
                    <a:pt x="0" y="1677"/>
                  </a:cubicBezTo>
                  <a:cubicBezTo>
                    <a:pt x="0" y="2601"/>
                    <a:pt x="752" y="3352"/>
                    <a:pt x="1675" y="3352"/>
                  </a:cubicBezTo>
                  <a:cubicBezTo>
                    <a:pt x="2599" y="3352"/>
                    <a:pt x="3351" y="2601"/>
                    <a:pt x="3351" y="1677"/>
                  </a:cubicBezTo>
                  <a:cubicBezTo>
                    <a:pt x="3351" y="752"/>
                    <a:pt x="2599" y="0"/>
                    <a:pt x="16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88"/>
            <p:cNvSpPr/>
            <p:nvPr/>
          </p:nvSpPr>
          <p:spPr>
            <a:xfrm>
              <a:off x="7316523" y="1655253"/>
              <a:ext cx="163203" cy="209869"/>
            </a:xfrm>
            <a:custGeom>
              <a:avLst/>
              <a:gdLst/>
              <a:ahLst/>
              <a:cxnLst/>
              <a:rect l="l" t="t" r="r" b="b"/>
              <a:pathLst>
                <a:path w="7820" h="10056" extrusionOk="0">
                  <a:moveTo>
                    <a:pt x="3910" y="1119"/>
                  </a:moveTo>
                  <a:cubicBezTo>
                    <a:pt x="5449" y="1119"/>
                    <a:pt x="6704" y="2371"/>
                    <a:pt x="6704" y="3910"/>
                  </a:cubicBezTo>
                  <a:cubicBezTo>
                    <a:pt x="6704" y="5451"/>
                    <a:pt x="5449" y="6704"/>
                    <a:pt x="3910" y="6704"/>
                  </a:cubicBezTo>
                  <a:cubicBezTo>
                    <a:pt x="2371" y="6704"/>
                    <a:pt x="1117" y="5451"/>
                    <a:pt x="1117" y="3912"/>
                  </a:cubicBezTo>
                  <a:cubicBezTo>
                    <a:pt x="1117" y="3652"/>
                    <a:pt x="1161" y="3383"/>
                    <a:pt x="1251" y="3091"/>
                  </a:cubicBezTo>
                  <a:cubicBezTo>
                    <a:pt x="1299" y="2939"/>
                    <a:pt x="1409" y="2814"/>
                    <a:pt x="1554" y="2746"/>
                  </a:cubicBezTo>
                  <a:cubicBezTo>
                    <a:pt x="1627" y="2713"/>
                    <a:pt x="1706" y="2696"/>
                    <a:pt x="1786" y="2696"/>
                  </a:cubicBezTo>
                  <a:cubicBezTo>
                    <a:pt x="1863" y="2696"/>
                    <a:pt x="1940" y="2712"/>
                    <a:pt x="2012" y="2745"/>
                  </a:cubicBezTo>
                  <a:cubicBezTo>
                    <a:pt x="2088" y="2779"/>
                    <a:pt x="2165" y="2794"/>
                    <a:pt x="2239" y="2794"/>
                  </a:cubicBezTo>
                  <a:cubicBezTo>
                    <a:pt x="2538" y="2794"/>
                    <a:pt x="2794" y="2541"/>
                    <a:pt x="2794" y="2235"/>
                  </a:cubicBezTo>
                  <a:cubicBezTo>
                    <a:pt x="2794" y="1934"/>
                    <a:pt x="2584" y="1911"/>
                    <a:pt x="2746" y="1554"/>
                  </a:cubicBezTo>
                  <a:cubicBezTo>
                    <a:pt x="2812" y="1409"/>
                    <a:pt x="2937" y="1299"/>
                    <a:pt x="3089" y="1252"/>
                  </a:cubicBezTo>
                  <a:cubicBezTo>
                    <a:pt x="3381" y="1163"/>
                    <a:pt x="3650" y="1119"/>
                    <a:pt x="3910" y="1119"/>
                  </a:cubicBezTo>
                  <a:close/>
                  <a:moveTo>
                    <a:pt x="3910" y="1"/>
                  </a:moveTo>
                  <a:cubicBezTo>
                    <a:pt x="1756" y="1"/>
                    <a:pt x="1" y="1756"/>
                    <a:pt x="1" y="3912"/>
                  </a:cubicBezTo>
                  <a:cubicBezTo>
                    <a:pt x="1" y="6194"/>
                    <a:pt x="3139" y="9964"/>
                    <a:pt x="3917" y="10056"/>
                  </a:cubicBezTo>
                  <a:cubicBezTo>
                    <a:pt x="4682" y="9964"/>
                    <a:pt x="7820" y="6194"/>
                    <a:pt x="7820" y="3912"/>
                  </a:cubicBezTo>
                  <a:cubicBezTo>
                    <a:pt x="7820" y="1756"/>
                    <a:pt x="6065" y="1"/>
                    <a:pt x="39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88"/>
            <p:cNvSpPr/>
            <p:nvPr/>
          </p:nvSpPr>
          <p:spPr>
            <a:xfrm>
              <a:off x="7199196" y="1561258"/>
              <a:ext cx="397866" cy="397866"/>
            </a:xfrm>
            <a:custGeom>
              <a:avLst/>
              <a:gdLst/>
              <a:ahLst/>
              <a:cxnLst/>
              <a:rect l="l" t="t" r="r" b="b"/>
              <a:pathLst>
                <a:path w="19064" h="19064" extrusionOk="0">
                  <a:moveTo>
                    <a:pt x="9532" y="3389"/>
                  </a:moveTo>
                  <a:cubicBezTo>
                    <a:pt x="12304" y="3389"/>
                    <a:pt x="14560" y="5644"/>
                    <a:pt x="14560" y="8416"/>
                  </a:cubicBezTo>
                  <a:cubicBezTo>
                    <a:pt x="14560" y="11045"/>
                    <a:pt x="11089" y="15676"/>
                    <a:pt x="9532" y="15676"/>
                  </a:cubicBezTo>
                  <a:cubicBezTo>
                    <a:pt x="7974" y="15676"/>
                    <a:pt x="4507" y="11045"/>
                    <a:pt x="4507" y="8416"/>
                  </a:cubicBezTo>
                  <a:cubicBezTo>
                    <a:pt x="4507" y="5644"/>
                    <a:pt x="6760" y="3389"/>
                    <a:pt x="9532" y="3389"/>
                  </a:cubicBezTo>
                  <a:close/>
                  <a:moveTo>
                    <a:pt x="9532" y="1"/>
                  </a:moveTo>
                  <a:cubicBezTo>
                    <a:pt x="4296" y="1"/>
                    <a:pt x="1" y="4296"/>
                    <a:pt x="1" y="9532"/>
                  </a:cubicBezTo>
                  <a:cubicBezTo>
                    <a:pt x="1" y="14769"/>
                    <a:pt x="4296" y="19064"/>
                    <a:pt x="9532" y="19064"/>
                  </a:cubicBezTo>
                  <a:cubicBezTo>
                    <a:pt x="14769" y="19064"/>
                    <a:pt x="19064" y="14769"/>
                    <a:pt x="19064" y="9532"/>
                  </a:cubicBezTo>
                  <a:cubicBezTo>
                    <a:pt x="19064" y="4296"/>
                    <a:pt x="14769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2" name="Google Shape;9752;p88"/>
          <p:cNvGrpSpPr/>
          <p:nvPr/>
        </p:nvGrpSpPr>
        <p:grpSpPr>
          <a:xfrm>
            <a:off x="1958433" y="3885842"/>
            <a:ext cx="387681" cy="272572"/>
            <a:chOff x="3386036" y="1746339"/>
            <a:chExt cx="397907" cy="279762"/>
          </a:xfrm>
        </p:grpSpPr>
        <p:sp>
          <p:nvSpPr>
            <p:cNvPr id="9753" name="Google Shape;9753;p88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88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5" name="Google Shape;9755;p88"/>
          <p:cNvGrpSpPr/>
          <p:nvPr/>
        </p:nvGrpSpPr>
        <p:grpSpPr>
          <a:xfrm>
            <a:off x="2996130" y="3828288"/>
            <a:ext cx="387681" cy="387681"/>
            <a:chOff x="4417380" y="1687279"/>
            <a:chExt cx="397907" cy="397907"/>
          </a:xfrm>
        </p:grpSpPr>
        <p:sp>
          <p:nvSpPr>
            <p:cNvPr id="9756" name="Google Shape;9756;p88"/>
            <p:cNvSpPr/>
            <p:nvPr/>
          </p:nvSpPr>
          <p:spPr>
            <a:xfrm>
              <a:off x="4417380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88"/>
            <p:cNvSpPr/>
            <p:nvPr/>
          </p:nvSpPr>
          <p:spPr>
            <a:xfrm>
              <a:off x="4492363" y="1768878"/>
              <a:ext cx="248270" cy="234704"/>
            </a:xfrm>
            <a:custGeom>
              <a:avLst/>
              <a:gdLst/>
              <a:ahLst/>
              <a:cxnLst/>
              <a:rect l="l" t="t" r="r" b="b"/>
              <a:pathLst>
                <a:path w="11896" h="11246" extrusionOk="0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8" name="Google Shape;9758;p88"/>
          <p:cNvGrpSpPr/>
          <p:nvPr/>
        </p:nvGrpSpPr>
        <p:grpSpPr>
          <a:xfrm>
            <a:off x="7942611" y="3308537"/>
            <a:ext cx="387661" cy="387661"/>
            <a:chOff x="2869999" y="1687279"/>
            <a:chExt cx="397887" cy="397887"/>
          </a:xfrm>
        </p:grpSpPr>
        <p:sp>
          <p:nvSpPr>
            <p:cNvPr id="9759" name="Google Shape;9759;p88"/>
            <p:cNvSpPr/>
            <p:nvPr/>
          </p:nvSpPr>
          <p:spPr>
            <a:xfrm>
              <a:off x="2994590" y="1833740"/>
              <a:ext cx="148657" cy="81685"/>
            </a:xfrm>
            <a:custGeom>
              <a:avLst/>
              <a:gdLst/>
              <a:ahLst/>
              <a:cxnLst/>
              <a:rect l="l" t="t" r="r" b="b"/>
              <a:pathLst>
                <a:path w="7123" h="3914" extrusionOk="0">
                  <a:moveTo>
                    <a:pt x="2491" y="0"/>
                  </a:moveTo>
                  <a:lnTo>
                    <a:pt x="1" y="3112"/>
                  </a:lnTo>
                  <a:lnTo>
                    <a:pt x="1" y="3112"/>
                  </a:lnTo>
                  <a:lnTo>
                    <a:pt x="2196" y="2015"/>
                  </a:lnTo>
                  <a:cubicBezTo>
                    <a:pt x="2275" y="1975"/>
                    <a:pt x="2360" y="1956"/>
                    <a:pt x="2445" y="1956"/>
                  </a:cubicBezTo>
                  <a:cubicBezTo>
                    <a:pt x="2590" y="1956"/>
                    <a:pt x="2733" y="2012"/>
                    <a:pt x="2840" y="2119"/>
                  </a:cubicBezTo>
                  <a:lnTo>
                    <a:pt x="4634" y="3913"/>
                  </a:lnTo>
                  <a:lnTo>
                    <a:pt x="7123" y="800"/>
                  </a:lnTo>
                  <a:lnTo>
                    <a:pt x="4929" y="1897"/>
                  </a:lnTo>
                  <a:cubicBezTo>
                    <a:pt x="4850" y="1937"/>
                    <a:pt x="4764" y="1957"/>
                    <a:pt x="4679" y="1957"/>
                  </a:cubicBezTo>
                  <a:cubicBezTo>
                    <a:pt x="4535" y="1957"/>
                    <a:pt x="4392" y="1900"/>
                    <a:pt x="4285" y="1792"/>
                  </a:cubicBezTo>
                  <a:lnTo>
                    <a:pt x="24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88"/>
            <p:cNvSpPr/>
            <p:nvPr/>
          </p:nvSpPr>
          <p:spPr>
            <a:xfrm>
              <a:off x="2869999" y="1687279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8420" y="5623"/>
                  </a:moveTo>
                  <a:cubicBezTo>
                    <a:pt x="8569" y="5623"/>
                    <a:pt x="8707" y="5682"/>
                    <a:pt x="8810" y="5787"/>
                  </a:cubicBezTo>
                  <a:lnTo>
                    <a:pt x="10759" y="7736"/>
                  </a:lnTo>
                  <a:lnTo>
                    <a:pt x="14867" y="5683"/>
                  </a:lnTo>
                  <a:cubicBezTo>
                    <a:pt x="14947" y="5643"/>
                    <a:pt x="15033" y="5624"/>
                    <a:pt x="15118" y="5624"/>
                  </a:cubicBezTo>
                  <a:cubicBezTo>
                    <a:pt x="15283" y="5624"/>
                    <a:pt x="15443" y="5695"/>
                    <a:pt x="15552" y="5829"/>
                  </a:cubicBezTo>
                  <a:cubicBezTo>
                    <a:pt x="15716" y="6035"/>
                    <a:pt x="15718" y="6325"/>
                    <a:pt x="15553" y="6530"/>
                  </a:cubicBezTo>
                  <a:lnTo>
                    <a:pt x="11085" y="12116"/>
                  </a:lnTo>
                  <a:cubicBezTo>
                    <a:pt x="10973" y="12256"/>
                    <a:pt x="10812" y="12324"/>
                    <a:pt x="10652" y="12324"/>
                  </a:cubicBezTo>
                  <a:cubicBezTo>
                    <a:pt x="10507" y="12324"/>
                    <a:pt x="10363" y="12269"/>
                    <a:pt x="10255" y="12161"/>
                  </a:cubicBezTo>
                  <a:lnTo>
                    <a:pt x="8306" y="10211"/>
                  </a:lnTo>
                  <a:lnTo>
                    <a:pt x="4196" y="12267"/>
                  </a:lnTo>
                  <a:cubicBezTo>
                    <a:pt x="4117" y="12306"/>
                    <a:pt x="4032" y="12325"/>
                    <a:pt x="3948" y="12325"/>
                  </a:cubicBezTo>
                  <a:cubicBezTo>
                    <a:pt x="3784" y="12325"/>
                    <a:pt x="3622" y="12253"/>
                    <a:pt x="3514" y="12118"/>
                  </a:cubicBezTo>
                  <a:cubicBezTo>
                    <a:pt x="3347" y="11913"/>
                    <a:pt x="3347" y="11623"/>
                    <a:pt x="3510" y="11418"/>
                  </a:cubicBezTo>
                  <a:lnTo>
                    <a:pt x="7979" y="5833"/>
                  </a:lnTo>
                  <a:cubicBezTo>
                    <a:pt x="8078" y="5709"/>
                    <a:pt x="8226" y="5633"/>
                    <a:pt x="8384" y="5624"/>
                  </a:cubicBezTo>
                  <a:cubicBezTo>
                    <a:pt x="8396" y="5623"/>
                    <a:pt x="8408" y="5623"/>
                    <a:pt x="8420" y="5623"/>
                  </a:cubicBezTo>
                  <a:close/>
                  <a:moveTo>
                    <a:pt x="9532" y="1"/>
                  </a:moveTo>
                  <a:cubicBezTo>
                    <a:pt x="4297" y="1"/>
                    <a:pt x="0" y="4046"/>
                    <a:pt x="0" y="8975"/>
                  </a:cubicBezTo>
                  <a:cubicBezTo>
                    <a:pt x="0" y="11616"/>
                    <a:pt x="1255" y="14085"/>
                    <a:pt x="3388" y="15787"/>
                  </a:cubicBezTo>
                  <a:lnTo>
                    <a:pt x="3388" y="18506"/>
                  </a:lnTo>
                  <a:cubicBezTo>
                    <a:pt x="3388" y="18699"/>
                    <a:pt x="3489" y="18879"/>
                    <a:pt x="3653" y="18980"/>
                  </a:cubicBezTo>
                  <a:cubicBezTo>
                    <a:pt x="3742" y="19036"/>
                    <a:pt x="3843" y="19064"/>
                    <a:pt x="3946" y="19064"/>
                  </a:cubicBezTo>
                  <a:cubicBezTo>
                    <a:pt x="4031" y="19064"/>
                    <a:pt x="4117" y="19045"/>
                    <a:pt x="4196" y="19005"/>
                  </a:cubicBezTo>
                  <a:lnTo>
                    <a:pt x="6970" y="17581"/>
                  </a:lnTo>
                  <a:cubicBezTo>
                    <a:pt x="7802" y="17799"/>
                    <a:pt x="8661" y="17910"/>
                    <a:pt x="9532" y="17910"/>
                  </a:cubicBezTo>
                  <a:cubicBezTo>
                    <a:pt x="14768" y="17910"/>
                    <a:pt x="19065" y="13901"/>
                    <a:pt x="19065" y="8975"/>
                  </a:cubicBezTo>
                  <a:cubicBezTo>
                    <a:pt x="19065" y="4046"/>
                    <a:pt x="14768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1" name="Google Shape;9761;p88"/>
          <p:cNvGrpSpPr/>
          <p:nvPr/>
        </p:nvGrpSpPr>
        <p:grpSpPr>
          <a:xfrm>
            <a:off x="2477718" y="3828664"/>
            <a:ext cx="386807" cy="386929"/>
            <a:chOff x="3902887" y="1687655"/>
            <a:chExt cx="397010" cy="397135"/>
          </a:xfrm>
        </p:grpSpPr>
        <p:sp>
          <p:nvSpPr>
            <p:cNvPr id="9762" name="Google Shape;9762;p88"/>
            <p:cNvSpPr/>
            <p:nvPr/>
          </p:nvSpPr>
          <p:spPr>
            <a:xfrm>
              <a:off x="4023345" y="1785845"/>
              <a:ext cx="156275" cy="200269"/>
            </a:xfrm>
            <a:custGeom>
              <a:avLst/>
              <a:gdLst/>
              <a:ahLst/>
              <a:cxnLst/>
              <a:rect l="l" t="t" r="r" b="b"/>
              <a:pathLst>
                <a:path w="7488" h="9596" extrusionOk="0">
                  <a:moveTo>
                    <a:pt x="3585" y="1"/>
                  </a:moveTo>
                  <a:cubicBezTo>
                    <a:pt x="3550" y="1"/>
                    <a:pt x="36" y="31"/>
                    <a:pt x="36" y="2561"/>
                  </a:cubicBezTo>
                  <a:cubicBezTo>
                    <a:pt x="36" y="4296"/>
                    <a:pt x="1381" y="4712"/>
                    <a:pt x="3429" y="5147"/>
                  </a:cubicBezTo>
                  <a:cubicBezTo>
                    <a:pt x="4813" y="5440"/>
                    <a:pt x="6242" y="5745"/>
                    <a:pt x="6242" y="7084"/>
                  </a:cubicBezTo>
                  <a:cubicBezTo>
                    <a:pt x="6242" y="8290"/>
                    <a:pt x="4968" y="9010"/>
                    <a:pt x="3737" y="9010"/>
                  </a:cubicBezTo>
                  <a:cubicBezTo>
                    <a:pt x="2265" y="9010"/>
                    <a:pt x="1591" y="8227"/>
                    <a:pt x="1100" y="7655"/>
                  </a:cubicBezTo>
                  <a:cubicBezTo>
                    <a:pt x="793" y="7298"/>
                    <a:pt x="640" y="7140"/>
                    <a:pt x="463" y="7140"/>
                  </a:cubicBezTo>
                  <a:cubicBezTo>
                    <a:pt x="330" y="7140"/>
                    <a:pt x="1" y="7243"/>
                    <a:pt x="1" y="7485"/>
                  </a:cubicBezTo>
                  <a:cubicBezTo>
                    <a:pt x="1" y="8301"/>
                    <a:pt x="1016" y="9596"/>
                    <a:pt x="3744" y="9596"/>
                  </a:cubicBezTo>
                  <a:cubicBezTo>
                    <a:pt x="5165" y="9594"/>
                    <a:pt x="6203" y="9265"/>
                    <a:pt x="6831" y="8616"/>
                  </a:cubicBezTo>
                  <a:cubicBezTo>
                    <a:pt x="7479" y="7947"/>
                    <a:pt x="7487" y="7116"/>
                    <a:pt x="7482" y="6957"/>
                  </a:cubicBezTo>
                  <a:cubicBezTo>
                    <a:pt x="7482" y="5087"/>
                    <a:pt x="6088" y="4674"/>
                    <a:pt x="3964" y="4255"/>
                  </a:cubicBezTo>
                  <a:cubicBezTo>
                    <a:pt x="2598" y="3986"/>
                    <a:pt x="1186" y="3709"/>
                    <a:pt x="1186" y="2410"/>
                  </a:cubicBezTo>
                  <a:cubicBezTo>
                    <a:pt x="1186" y="1420"/>
                    <a:pt x="2170" y="675"/>
                    <a:pt x="3475" y="675"/>
                  </a:cubicBezTo>
                  <a:cubicBezTo>
                    <a:pt x="4868" y="675"/>
                    <a:pt x="5485" y="1305"/>
                    <a:pt x="5938" y="1766"/>
                  </a:cubicBezTo>
                  <a:cubicBezTo>
                    <a:pt x="6247" y="2081"/>
                    <a:pt x="6375" y="2191"/>
                    <a:pt x="6598" y="2191"/>
                  </a:cubicBezTo>
                  <a:cubicBezTo>
                    <a:pt x="6794" y="2191"/>
                    <a:pt x="7082" y="2072"/>
                    <a:pt x="7082" y="1818"/>
                  </a:cubicBezTo>
                  <a:cubicBezTo>
                    <a:pt x="7082" y="1381"/>
                    <a:pt x="5803" y="1"/>
                    <a:pt x="3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88"/>
            <p:cNvSpPr/>
            <p:nvPr/>
          </p:nvSpPr>
          <p:spPr>
            <a:xfrm>
              <a:off x="3902887" y="1687655"/>
              <a:ext cx="397010" cy="397135"/>
            </a:xfrm>
            <a:custGeom>
              <a:avLst/>
              <a:gdLst/>
              <a:ahLst/>
              <a:cxnLst/>
              <a:rect l="l" t="t" r="r" b="b"/>
              <a:pathLst>
                <a:path w="19023" h="19029" extrusionOk="0">
                  <a:moveTo>
                    <a:pt x="9357" y="3591"/>
                  </a:moveTo>
                  <a:cubicBezTo>
                    <a:pt x="11911" y="3591"/>
                    <a:pt x="13969" y="5196"/>
                    <a:pt x="13969" y="6523"/>
                  </a:cubicBezTo>
                  <a:cubicBezTo>
                    <a:pt x="13969" y="7455"/>
                    <a:pt x="13157" y="8010"/>
                    <a:pt x="12370" y="8010"/>
                  </a:cubicBezTo>
                  <a:cubicBezTo>
                    <a:pt x="11658" y="8010"/>
                    <a:pt x="11246" y="7589"/>
                    <a:pt x="10914" y="7251"/>
                  </a:cubicBezTo>
                  <a:cubicBezTo>
                    <a:pt x="10514" y="6845"/>
                    <a:pt x="10171" y="6494"/>
                    <a:pt x="9247" y="6494"/>
                  </a:cubicBezTo>
                  <a:cubicBezTo>
                    <a:pt x="8481" y="6494"/>
                    <a:pt x="8073" y="6855"/>
                    <a:pt x="8073" y="7115"/>
                  </a:cubicBezTo>
                  <a:cubicBezTo>
                    <a:pt x="8073" y="7497"/>
                    <a:pt x="9028" y="7685"/>
                    <a:pt x="9950" y="7867"/>
                  </a:cubicBezTo>
                  <a:cubicBezTo>
                    <a:pt x="11710" y="8214"/>
                    <a:pt x="14369" y="8739"/>
                    <a:pt x="14369" y="11635"/>
                  </a:cubicBezTo>
                  <a:cubicBezTo>
                    <a:pt x="14379" y="11960"/>
                    <a:pt x="14340" y="13128"/>
                    <a:pt x="13404" y="14096"/>
                  </a:cubicBezTo>
                  <a:cubicBezTo>
                    <a:pt x="12561" y="14970"/>
                    <a:pt x="11252" y="15414"/>
                    <a:pt x="9518" y="15415"/>
                  </a:cubicBezTo>
                  <a:lnTo>
                    <a:pt x="9516" y="15415"/>
                  </a:lnTo>
                  <a:cubicBezTo>
                    <a:pt x="5952" y="15415"/>
                    <a:pt x="4658" y="13487"/>
                    <a:pt x="4658" y="12190"/>
                  </a:cubicBezTo>
                  <a:cubicBezTo>
                    <a:pt x="4658" y="11290"/>
                    <a:pt x="5476" y="10731"/>
                    <a:pt x="6235" y="10731"/>
                  </a:cubicBezTo>
                  <a:cubicBezTo>
                    <a:pt x="6942" y="10731"/>
                    <a:pt x="7354" y="11210"/>
                    <a:pt x="7717" y="11633"/>
                  </a:cubicBezTo>
                  <a:cubicBezTo>
                    <a:pt x="8145" y="12132"/>
                    <a:pt x="8549" y="12601"/>
                    <a:pt x="9509" y="12601"/>
                  </a:cubicBezTo>
                  <a:cubicBezTo>
                    <a:pt x="10165" y="12601"/>
                    <a:pt x="10898" y="12254"/>
                    <a:pt x="10898" y="11789"/>
                  </a:cubicBezTo>
                  <a:cubicBezTo>
                    <a:pt x="10898" y="11384"/>
                    <a:pt x="10135" y="11191"/>
                    <a:pt x="8970" y="10943"/>
                  </a:cubicBezTo>
                  <a:cubicBezTo>
                    <a:pt x="7165" y="10559"/>
                    <a:pt x="4694" y="10032"/>
                    <a:pt x="4694" y="7266"/>
                  </a:cubicBezTo>
                  <a:cubicBezTo>
                    <a:pt x="4694" y="4359"/>
                    <a:pt x="7744" y="3591"/>
                    <a:pt x="9357" y="3591"/>
                  </a:cubicBezTo>
                  <a:close/>
                  <a:moveTo>
                    <a:pt x="5202" y="0"/>
                  </a:moveTo>
                  <a:cubicBezTo>
                    <a:pt x="2338" y="0"/>
                    <a:pt x="6" y="2303"/>
                    <a:pt x="1" y="5148"/>
                  </a:cubicBezTo>
                  <a:lnTo>
                    <a:pt x="1" y="5159"/>
                  </a:lnTo>
                  <a:cubicBezTo>
                    <a:pt x="2" y="6225"/>
                    <a:pt x="261" y="6830"/>
                    <a:pt x="469" y="7319"/>
                  </a:cubicBezTo>
                  <a:cubicBezTo>
                    <a:pt x="609" y="7646"/>
                    <a:pt x="712" y="7885"/>
                    <a:pt x="712" y="8212"/>
                  </a:cubicBezTo>
                  <a:cubicBezTo>
                    <a:pt x="712" y="8219"/>
                    <a:pt x="632" y="9035"/>
                    <a:pt x="632" y="9553"/>
                  </a:cubicBezTo>
                  <a:cubicBezTo>
                    <a:pt x="632" y="12302"/>
                    <a:pt x="2927" y="18423"/>
                    <a:pt x="9541" y="18423"/>
                  </a:cubicBezTo>
                  <a:cubicBezTo>
                    <a:pt x="10171" y="18423"/>
                    <a:pt x="10931" y="18343"/>
                    <a:pt x="10931" y="18343"/>
                  </a:cubicBezTo>
                  <a:cubicBezTo>
                    <a:pt x="11190" y="18343"/>
                    <a:pt x="11441" y="18446"/>
                    <a:pt x="11759" y="18577"/>
                  </a:cubicBezTo>
                  <a:cubicBezTo>
                    <a:pt x="12509" y="18886"/>
                    <a:pt x="13241" y="19028"/>
                    <a:pt x="13937" y="19028"/>
                  </a:cubicBezTo>
                  <a:cubicBezTo>
                    <a:pt x="15330" y="19028"/>
                    <a:pt x="16576" y="18458"/>
                    <a:pt x="17517" y="17520"/>
                  </a:cubicBezTo>
                  <a:cubicBezTo>
                    <a:pt x="18489" y="16555"/>
                    <a:pt x="19023" y="15260"/>
                    <a:pt x="19023" y="13878"/>
                  </a:cubicBezTo>
                  <a:cubicBezTo>
                    <a:pt x="19023" y="12804"/>
                    <a:pt x="18763" y="12198"/>
                    <a:pt x="18554" y="11708"/>
                  </a:cubicBezTo>
                  <a:cubicBezTo>
                    <a:pt x="18414" y="11380"/>
                    <a:pt x="18312" y="11141"/>
                    <a:pt x="18312" y="10814"/>
                  </a:cubicBezTo>
                  <a:cubicBezTo>
                    <a:pt x="18312" y="10804"/>
                    <a:pt x="18391" y="9993"/>
                    <a:pt x="18391" y="9473"/>
                  </a:cubicBezTo>
                  <a:cubicBezTo>
                    <a:pt x="18391" y="6724"/>
                    <a:pt x="16095" y="603"/>
                    <a:pt x="9483" y="603"/>
                  </a:cubicBezTo>
                  <a:cubicBezTo>
                    <a:pt x="8853" y="603"/>
                    <a:pt x="8092" y="683"/>
                    <a:pt x="8092" y="683"/>
                  </a:cubicBezTo>
                  <a:cubicBezTo>
                    <a:pt x="7832" y="683"/>
                    <a:pt x="7583" y="580"/>
                    <a:pt x="7264" y="450"/>
                  </a:cubicBezTo>
                  <a:cubicBezTo>
                    <a:pt x="6767" y="244"/>
                    <a:pt x="6150" y="0"/>
                    <a:pt x="52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4" name="Google Shape;9764;p88"/>
          <p:cNvGrpSpPr/>
          <p:nvPr/>
        </p:nvGrpSpPr>
        <p:grpSpPr>
          <a:xfrm>
            <a:off x="3515416" y="3828288"/>
            <a:ext cx="387681" cy="387681"/>
            <a:chOff x="4933458" y="1687279"/>
            <a:chExt cx="397907" cy="397907"/>
          </a:xfrm>
        </p:grpSpPr>
        <p:sp>
          <p:nvSpPr>
            <p:cNvPr id="9765" name="Google Shape;9765;p88"/>
            <p:cNvSpPr/>
            <p:nvPr/>
          </p:nvSpPr>
          <p:spPr>
            <a:xfrm>
              <a:off x="5071801" y="1766541"/>
              <a:ext cx="125867" cy="241215"/>
            </a:xfrm>
            <a:custGeom>
              <a:avLst/>
              <a:gdLst/>
              <a:ahLst/>
              <a:cxnLst/>
              <a:rect l="l" t="t" r="r" b="b"/>
              <a:pathLst>
                <a:path w="6031" h="11558" extrusionOk="0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88"/>
            <p:cNvSpPr/>
            <p:nvPr/>
          </p:nvSpPr>
          <p:spPr>
            <a:xfrm>
              <a:off x="4933458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7" name="Google Shape;9767;p88"/>
          <p:cNvGrpSpPr/>
          <p:nvPr/>
        </p:nvGrpSpPr>
        <p:grpSpPr>
          <a:xfrm>
            <a:off x="6348367" y="3308537"/>
            <a:ext cx="387661" cy="387661"/>
            <a:chOff x="1379798" y="1723250"/>
            <a:chExt cx="397887" cy="397887"/>
          </a:xfrm>
        </p:grpSpPr>
        <p:sp>
          <p:nvSpPr>
            <p:cNvPr id="9768" name="Google Shape;9768;p88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88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88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88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2" name="Google Shape;9772;p88"/>
          <p:cNvGrpSpPr/>
          <p:nvPr/>
        </p:nvGrpSpPr>
        <p:grpSpPr>
          <a:xfrm>
            <a:off x="5286246" y="3308537"/>
            <a:ext cx="387681" cy="387661"/>
            <a:chOff x="266768" y="1721375"/>
            <a:chExt cx="397907" cy="397887"/>
          </a:xfrm>
        </p:grpSpPr>
        <p:sp>
          <p:nvSpPr>
            <p:cNvPr id="9773" name="Google Shape;9773;p88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88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5" name="Google Shape;9775;p88"/>
          <p:cNvGrpSpPr/>
          <p:nvPr/>
        </p:nvGrpSpPr>
        <p:grpSpPr>
          <a:xfrm>
            <a:off x="5817327" y="3308537"/>
            <a:ext cx="387641" cy="387661"/>
            <a:chOff x="864491" y="1723250"/>
            <a:chExt cx="397866" cy="397887"/>
          </a:xfrm>
        </p:grpSpPr>
        <p:sp>
          <p:nvSpPr>
            <p:cNvPr id="9776" name="Google Shape;9776;p88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88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88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79" name="Google Shape;9779;p88"/>
          <p:cNvSpPr/>
          <p:nvPr/>
        </p:nvSpPr>
        <p:spPr>
          <a:xfrm>
            <a:off x="6879427" y="3343765"/>
            <a:ext cx="388846" cy="31714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80" name="Google Shape;9780;p88"/>
          <p:cNvGrpSpPr/>
          <p:nvPr/>
        </p:nvGrpSpPr>
        <p:grpSpPr>
          <a:xfrm>
            <a:off x="7411672" y="3308924"/>
            <a:ext cx="387539" cy="386888"/>
            <a:chOff x="2408992" y="1722875"/>
            <a:chExt cx="397761" cy="397093"/>
          </a:xfrm>
        </p:grpSpPr>
        <p:sp>
          <p:nvSpPr>
            <p:cNvPr id="9781" name="Google Shape;9781;p88"/>
            <p:cNvSpPr/>
            <p:nvPr/>
          </p:nvSpPr>
          <p:spPr>
            <a:xfrm>
              <a:off x="2492135" y="1827639"/>
              <a:ext cx="213667" cy="185326"/>
            </a:xfrm>
            <a:custGeom>
              <a:avLst/>
              <a:gdLst/>
              <a:ahLst/>
              <a:cxnLst/>
              <a:rect l="l" t="t" r="r" b="b"/>
              <a:pathLst>
                <a:path w="10238" h="8880" extrusionOk="0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88"/>
            <p:cNvSpPr/>
            <p:nvPr/>
          </p:nvSpPr>
          <p:spPr>
            <a:xfrm>
              <a:off x="2408992" y="1722875"/>
              <a:ext cx="397761" cy="397093"/>
            </a:xfrm>
            <a:custGeom>
              <a:avLst/>
              <a:gdLst/>
              <a:ahLst/>
              <a:cxnLst/>
              <a:rect l="l" t="t" r="r" b="b"/>
              <a:pathLst>
                <a:path w="19059" h="19027" extrusionOk="0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7" name="Google Shape;9787;p8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2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Percentage of lost colonies</a:t>
            </a:r>
            <a:endParaRPr dirty="0"/>
          </a:p>
        </p:txBody>
      </p:sp>
      <p:sp>
        <p:nvSpPr>
          <p:cNvPr id="1171" name="Google Shape;1171;p42"/>
          <p:cNvSpPr txBox="1">
            <a:spLocks noGrp="1"/>
          </p:cNvSpPr>
          <p:nvPr>
            <p:ph type="body" idx="1"/>
          </p:nvPr>
        </p:nvSpPr>
        <p:spPr>
          <a:xfrm>
            <a:off x="1752600" y="1535575"/>
            <a:ext cx="5638800" cy="4634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600" dirty="0"/>
              <a:t>1/ </a:t>
            </a:r>
            <a:r>
              <a:rPr lang="it-IT" sz="1600" dirty="0" err="1"/>
              <a:t>July</a:t>
            </a:r>
            <a:r>
              <a:rPr lang="it-IT" sz="1600" dirty="0"/>
              <a:t> 1 </a:t>
            </a:r>
            <a:r>
              <a:rPr lang="it-IT" sz="1600" dirty="0" err="1"/>
              <a:t>colonies</a:t>
            </a:r>
            <a:r>
              <a:rPr lang="it-IT" sz="1600" dirty="0"/>
              <a:t> plus </a:t>
            </a:r>
            <a:r>
              <a:rPr lang="it-IT" sz="1600" dirty="0" err="1"/>
              <a:t>all</a:t>
            </a:r>
            <a:r>
              <a:rPr lang="it-IT" sz="1600" dirty="0"/>
              <a:t> </a:t>
            </a:r>
            <a:r>
              <a:rPr lang="it-IT" sz="1600" dirty="0" err="1"/>
              <a:t>colonies</a:t>
            </a:r>
            <a:r>
              <a:rPr lang="it-IT" sz="1600" dirty="0"/>
              <a:t> </a:t>
            </a:r>
            <a:r>
              <a:rPr lang="it-IT" sz="1600" dirty="0" err="1"/>
              <a:t>moved</a:t>
            </a:r>
            <a:r>
              <a:rPr lang="it-IT" sz="1600" dirty="0"/>
              <a:t> </a:t>
            </a:r>
            <a:r>
              <a:rPr lang="it-IT" sz="1600" dirty="0" err="1"/>
              <a:t>into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state </a:t>
            </a:r>
            <a:r>
              <a:rPr lang="it-IT" sz="1600" dirty="0" err="1"/>
              <a:t>during</a:t>
            </a:r>
            <a:r>
              <a:rPr lang="it-IT" sz="1600" dirty="0"/>
              <a:t> the quarter.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600" dirty="0"/>
              <a:t>2/ </a:t>
            </a:r>
            <a:r>
              <a:rPr lang="it-IT" sz="1600" dirty="0" err="1"/>
              <a:t>Percent</a:t>
            </a:r>
            <a:r>
              <a:rPr lang="it-IT" sz="1600" dirty="0"/>
              <a:t> </a:t>
            </a:r>
            <a:r>
              <a:rPr lang="it-IT" sz="1600" dirty="0" err="1"/>
              <a:t>lost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lost</a:t>
            </a:r>
            <a:r>
              <a:rPr lang="it-IT" sz="1600" dirty="0"/>
              <a:t> </a:t>
            </a:r>
            <a:r>
              <a:rPr lang="it-IT" sz="1600" dirty="0" err="1"/>
              <a:t>colonies</a:t>
            </a:r>
            <a:r>
              <a:rPr lang="it-IT" sz="1600" dirty="0"/>
              <a:t> </a:t>
            </a:r>
            <a:r>
              <a:rPr lang="it-IT" sz="1600" dirty="0" err="1"/>
              <a:t>divided</a:t>
            </a:r>
            <a:r>
              <a:rPr lang="it-IT" sz="1600" dirty="0"/>
              <a:t> by maximum </a:t>
            </a:r>
            <a:r>
              <a:rPr lang="it-IT" sz="1600" dirty="0" err="1"/>
              <a:t>colonies</a:t>
            </a:r>
            <a:r>
              <a:rPr lang="it-IT" sz="1600" dirty="0"/>
              <a:t> </a:t>
            </a:r>
            <a:r>
              <a:rPr lang="it-IT" sz="1600" dirty="0" err="1"/>
              <a:t>except</a:t>
            </a:r>
            <a:r>
              <a:rPr lang="it-IT" sz="1600" dirty="0"/>
              <a:t> for the United States, </a:t>
            </a:r>
            <a:r>
              <a:rPr lang="it-IT" sz="1600" dirty="0" err="1"/>
              <a:t>where</a:t>
            </a:r>
            <a:r>
              <a:rPr lang="it-IT" sz="1600" dirty="0"/>
              <a:t> </a:t>
            </a:r>
            <a:r>
              <a:rPr lang="it-IT" sz="1600" dirty="0" err="1"/>
              <a:t>percent</a:t>
            </a:r>
            <a:r>
              <a:rPr lang="it-IT" sz="1600" dirty="0"/>
              <a:t> </a:t>
            </a:r>
            <a:r>
              <a:rPr lang="it-IT" sz="1600" dirty="0" err="1"/>
              <a:t>lost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lost</a:t>
            </a:r>
            <a:r>
              <a:rPr lang="it-IT" sz="1600" dirty="0"/>
              <a:t> </a:t>
            </a:r>
            <a:r>
              <a:rPr lang="it-IT" sz="1600" dirty="0" err="1"/>
              <a:t>colonies</a:t>
            </a:r>
            <a:r>
              <a:rPr lang="it-IT" sz="1600" dirty="0"/>
              <a:t> </a:t>
            </a:r>
            <a:r>
              <a:rPr lang="it-IT" sz="1600" dirty="0" err="1"/>
              <a:t>divided</a:t>
            </a:r>
            <a:r>
              <a:rPr lang="it-IT" sz="1600" dirty="0"/>
              <a:t> by the </a:t>
            </a:r>
            <a:r>
              <a:rPr lang="it-IT" sz="1600" dirty="0" err="1"/>
              <a:t>July</a:t>
            </a:r>
            <a:r>
              <a:rPr lang="it-IT" sz="1600" dirty="0"/>
              <a:t> 1 </a:t>
            </a:r>
            <a:r>
              <a:rPr lang="it-IT" sz="1600" dirty="0" err="1"/>
              <a:t>colonies</a:t>
            </a:r>
            <a:r>
              <a:rPr lang="it-IT" sz="160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600" dirty="0"/>
              <a:t>3/ </a:t>
            </a:r>
            <a:r>
              <a:rPr lang="it-IT" sz="1600" dirty="0" err="1"/>
              <a:t>Defined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</a:t>
            </a:r>
            <a:r>
              <a:rPr lang="it-IT" sz="1600" dirty="0" err="1"/>
              <a:t>any</a:t>
            </a:r>
            <a:r>
              <a:rPr lang="it-IT" sz="1600" dirty="0"/>
              <a:t> </a:t>
            </a:r>
            <a:r>
              <a:rPr lang="it-IT" sz="1600" dirty="0" err="1"/>
              <a:t>surviving</a:t>
            </a:r>
            <a:r>
              <a:rPr lang="it-IT" sz="1600" dirty="0"/>
              <a:t> </a:t>
            </a:r>
            <a:r>
              <a:rPr lang="it-IT" sz="1600" dirty="0" err="1"/>
              <a:t>colony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requeened</a:t>
            </a:r>
            <a:r>
              <a:rPr lang="it-IT" sz="1600" dirty="0"/>
              <a:t> or </a:t>
            </a:r>
            <a:r>
              <a:rPr lang="it-IT" sz="1600" dirty="0" err="1"/>
              <a:t>received</a:t>
            </a:r>
            <a:r>
              <a:rPr lang="it-IT" sz="1600" dirty="0"/>
              <a:t> new </a:t>
            </a:r>
            <a:r>
              <a:rPr lang="it-IT" sz="1600" dirty="0" err="1"/>
              <a:t>honey</a:t>
            </a:r>
            <a:r>
              <a:rPr lang="it-IT" sz="1600" dirty="0"/>
              <a:t> </a:t>
            </a:r>
            <a:r>
              <a:rPr lang="it-IT" sz="1600" dirty="0" err="1"/>
              <a:t>bees</a:t>
            </a:r>
            <a:r>
              <a:rPr lang="it-IT" sz="1600" dirty="0"/>
              <a:t> </a:t>
            </a:r>
            <a:r>
              <a:rPr lang="it-IT" sz="1600" dirty="0" err="1"/>
              <a:t>through</a:t>
            </a:r>
            <a:r>
              <a:rPr lang="it-IT" sz="1600" dirty="0"/>
              <a:t> </a:t>
            </a:r>
            <a:r>
              <a:rPr lang="it-IT" sz="1600" dirty="0" err="1"/>
              <a:t>nuc</a:t>
            </a:r>
            <a:r>
              <a:rPr lang="it-IT" sz="1600" dirty="0"/>
              <a:t> or package.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600" dirty="0"/>
              <a:t>4/ </a:t>
            </a:r>
            <a:r>
              <a:rPr lang="it-IT" sz="1600" dirty="0" err="1"/>
              <a:t>Percent</a:t>
            </a:r>
            <a:r>
              <a:rPr lang="it-IT" sz="1600" dirty="0"/>
              <a:t> </a:t>
            </a:r>
            <a:r>
              <a:rPr lang="it-IT" sz="1600" dirty="0" err="1"/>
              <a:t>renovated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renovated</a:t>
            </a:r>
            <a:r>
              <a:rPr lang="it-IT" sz="1600" dirty="0"/>
              <a:t> </a:t>
            </a:r>
            <a:r>
              <a:rPr lang="it-IT" sz="1600" dirty="0" err="1"/>
              <a:t>colonies</a:t>
            </a:r>
            <a:r>
              <a:rPr lang="it-IT" sz="1600" dirty="0"/>
              <a:t> </a:t>
            </a:r>
            <a:r>
              <a:rPr lang="it-IT" sz="1600" dirty="0" err="1"/>
              <a:t>divided</a:t>
            </a:r>
            <a:r>
              <a:rPr lang="it-IT" sz="1600" dirty="0"/>
              <a:t> by maximum </a:t>
            </a:r>
            <a:r>
              <a:rPr lang="it-IT" sz="1600" dirty="0" err="1"/>
              <a:t>colonies</a:t>
            </a:r>
            <a:r>
              <a:rPr lang="it-IT" sz="1600" dirty="0"/>
              <a:t> </a:t>
            </a:r>
            <a:r>
              <a:rPr lang="it-IT" sz="1600" dirty="0" err="1"/>
              <a:t>except</a:t>
            </a:r>
            <a:r>
              <a:rPr lang="it-IT" sz="1600" dirty="0"/>
              <a:t> for the United States, </a:t>
            </a:r>
            <a:r>
              <a:rPr lang="it-IT" sz="1600" dirty="0" err="1"/>
              <a:t>where</a:t>
            </a:r>
            <a:r>
              <a:rPr lang="it-IT" sz="1600" dirty="0"/>
              <a:t> </a:t>
            </a:r>
            <a:r>
              <a:rPr lang="it-IT" sz="1600" dirty="0" err="1"/>
              <a:t>percent</a:t>
            </a:r>
            <a:r>
              <a:rPr lang="it-IT" sz="1600" dirty="0"/>
              <a:t> </a:t>
            </a:r>
            <a:r>
              <a:rPr lang="it-IT" sz="1600" dirty="0" err="1"/>
              <a:t>renovated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renovated</a:t>
            </a:r>
            <a:r>
              <a:rPr lang="it-IT" sz="1600" dirty="0"/>
              <a:t> </a:t>
            </a:r>
            <a:r>
              <a:rPr lang="it-IT" sz="1600" dirty="0" err="1"/>
              <a:t>colonies</a:t>
            </a:r>
            <a:r>
              <a:rPr lang="it-IT" sz="1600" dirty="0"/>
              <a:t> </a:t>
            </a:r>
            <a:r>
              <a:rPr lang="it-IT" sz="1600" dirty="0" err="1"/>
              <a:t>divided</a:t>
            </a:r>
            <a:r>
              <a:rPr lang="it-IT" sz="1600" dirty="0"/>
              <a:t> by the </a:t>
            </a:r>
            <a:r>
              <a:rPr lang="it-IT" sz="1600" dirty="0" err="1"/>
              <a:t>July</a:t>
            </a:r>
            <a:r>
              <a:rPr lang="it-IT" sz="1600" dirty="0"/>
              <a:t> 1 </a:t>
            </a:r>
            <a:r>
              <a:rPr lang="it-IT" sz="1600" dirty="0" err="1"/>
              <a:t>colonies</a:t>
            </a:r>
            <a:r>
              <a:rPr lang="it-IT" sz="1600" dirty="0"/>
              <a:t>. 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677924A-FA27-4F22-ADAF-CC5BFE706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991" y="1019250"/>
            <a:ext cx="6380018" cy="78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4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2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Terms</a:t>
            </a:r>
            <a:r>
              <a:rPr lang="it-IT" dirty="0"/>
              <a:t> and </a:t>
            </a:r>
            <a:r>
              <a:rPr lang="it-IT" dirty="0" err="1"/>
              <a:t>Definitions</a:t>
            </a:r>
            <a:endParaRPr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84F5E27-0485-8411-A6EF-B2243A0DE789}"/>
              </a:ext>
            </a:extLst>
          </p:cNvPr>
          <p:cNvSpPr txBox="1"/>
          <p:nvPr/>
        </p:nvSpPr>
        <p:spPr>
          <a:xfrm>
            <a:off x="1243446" y="1069473"/>
            <a:ext cx="780819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Added</a:t>
            </a:r>
            <a:r>
              <a:rPr lang="it-IT" dirty="0"/>
              <a:t> </a:t>
            </a:r>
            <a:r>
              <a:rPr lang="it-IT" dirty="0" err="1"/>
              <a:t>colonies</a:t>
            </a:r>
            <a:r>
              <a:rPr lang="it-IT" dirty="0"/>
              <a:t>: A new or </a:t>
            </a:r>
            <a:r>
              <a:rPr lang="it-IT" dirty="0" err="1"/>
              <a:t>replacement</a:t>
            </a:r>
            <a:r>
              <a:rPr lang="it-IT" dirty="0"/>
              <a:t>, </a:t>
            </a:r>
            <a:r>
              <a:rPr lang="it-IT" dirty="0" err="1"/>
              <a:t>surviving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either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or </a:t>
            </a:r>
            <a:r>
              <a:rPr lang="it-IT" dirty="0" err="1"/>
              <a:t>purchased</a:t>
            </a:r>
            <a:r>
              <a:rPr lang="it-IT" dirty="0"/>
              <a:t> </a:t>
            </a:r>
            <a:r>
              <a:rPr lang="it-IT" dirty="0" err="1"/>
              <a:t>whole</a:t>
            </a:r>
            <a:r>
              <a:rPr lang="it-IT" dirty="0"/>
              <a:t> by an </a:t>
            </a:r>
            <a:r>
              <a:rPr lang="it-IT" dirty="0" err="1"/>
              <a:t>operation</a:t>
            </a:r>
            <a:r>
              <a:rPr lang="it-IT" dirty="0"/>
              <a:t>. </a:t>
            </a:r>
            <a:r>
              <a:rPr lang="it-IT" dirty="0" err="1"/>
              <a:t>Colony</a:t>
            </a:r>
            <a:r>
              <a:rPr lang="it-IT" dirty="0"/>
              <a:t>: A </a:t>
            </a:r>
            <a:r>
              <a:rPr lang="it-IT" dirty="0" err="1"/>
              <a:t>hive</a:t>
            </a:r>
            <a:r>
              <a:rPr lang="it-IT" dirty="0"/>
              <a:t> </a:t>
            </a:r>
            <a:r>
              <a:rPr lang="it-IT" dirty="0" err="1"/>
              <a:t>containing</a:t>
            </a:r>
            <a:r>
              <a:rPr lang="it-IT" dirty="0"/>
              <a:t> a queen </a:t>
            </a:r>
            <a:r>
              <a:rPr lang="it-IT" dirty="0" err="1"/>
              <a:t>honey</a:t>
            </a:r>
            <a:r>
              <a:rPr lang="it-IT" dirty="0"/>
              <a:t> </a:t>
            </a:r>
            <a:r>
              <a:rPr lang="it-IT" dirty="0" err="1"/>
              <a:t>bee</a:t>
            </a:r>
            <a:r>
              <a:rPr lang="it-IT" dirty="0"/>
              <a:t> and </a:t>
            </a:r>
            <a:r>
              <a:rPr lang="it-IT" dirty="0" err="1"/>
              <a:t>attendant</a:t>
            </a:r>
            <a:r>
              <a:rPr lang="it-IT" dirty="0"/>
              <a:t> worker </a:t>
            </a:r>
            <a:r>
              <a:rPr lang="it-IT" dirty="0" err="1"/>
              <a:t>bees</a:t>
            </a:r>
            <a:r>
              <a:rPr lang="it-IT" dirty="0"/>
              <a:t> and/or drone </a:t>
            </a:r>
            <a:r>
              <a:rPr lang="it-IT" dirty="0" err="1"/>
              <a:t>bees</a:t>
            </a:r>
            <a:r>
              <a:rPr lang="it-IT" dirty="0"/>
              <a:t>. </a:t>
            </a:r>
            <a:r>
              <a:rPr lang="it-IT" dirty="0" err="1"/>
              <a:t>Colony</a:t>
            </a:r>
            <a:r>
              <a:rPr lang="it-IT" dirty="0"/>
              <a:t> </a:t>
            </a:r>
            <a:r>
              <a:rPr lang="it-IT" dirty="0" err="1"/>
              <a:t>Collapse</a:t>
            </a:r>
            <a:r>
              <a:rPr lang="it-IT" dirty="0"/>
              <a:t> Disorder (CCD) </a:t>
            </a:r>
            <a:r>
              <a:rPr lang="it-IT" dirty="0" err="1"/>
              <a:t>criteria</a:t>
            </a:r>
            <a:r>
              <a:rPr lang="it-IT" dirty="0"/>
              <a:t>: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reported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lost</a:t>
            </a:r>
            <a:r>
              <a:rPr lang="it-IT" dirty="0"/>
              <a:t> due to CCD must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met</a:t>
            </a:r>
            <a:r>
              <a:rPr lang="it-IT" dirty="0"/>
              <a:t> </a:t>
            </a:r>
            <a:r>
              <a:rPr lang="it-IT" dirty="0" err="1"/>
              <a:t>four</a:t>
            </a:r>
            <a:r>
              <a:rPr lang="it-IT" dirty="0"/>
              <a:t> </a:t>
            </a:r>
            <a:r>
              <a:rPr lang="it-IT" dirty="0" err="1"/>
              <a:t>criteria</a:t>
            </a:r>
            <a:r>
              <a:rPr lang="it-IT" dirty="0"/>
              <a:t>: 1) Little to no build-up of dead </a:t>
            </a:r>
            <a:r>
              <a:rPr lang="it-IT" dirty="0" err="1"/>
              <a:t>bees</a:t>
            </a:r>
            <a:r>
              <a:rPr lang="it-IT" dirty="0"/>
              <a:t> in the </a:t>
            </a:r>
            <a:r>
              <a:rPr lang="it-IT" dirty="0" err="1"/>
              <a:t>hive</a:t>
            </a:r>
            <a:r>
              <a:rPr lang="it-IT" dirty="0"/>
              <a:t> or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hive</a:t>
            </a:r>
            <a:r>
              <a:rPr lang="it-IT" dirty="0"/>
              <a:t> </a:t>
            </a:r>
            <a:r>
              <a:rPr lang="it-IT" dirty="0" err="1"/>
              <a:t>entrance</a:t>
            </a:r>
            <a:r>
              <a:rPr lang="it-IT" dirty="0"/>
              <a:t> 2) Rapid </a:t>
            </a:r>
            <a:r>
              <a:rPr lang="it-IT" dirty="0" err="1"/>
              <a:t>loss</a:t>
            </a:r>
            <a:r>
              <a:rPr lang="it-IT" dirty="0"/>
              <a:t> of </a:t>
            </a:r>
            <a:r>
              <a:rPr lang="it-IT" dirty="0" err="1"/>
              <a:t>adult</a:t>
            </a:r>
            <a:r>
              <a:rPr lang="it-IT" dirty="0"/>
              <a:t> </a:t>
            </a:r>
            <a:r>
              <a:rPr lang="it-IT" dirty="0" err="1"/>
              <a:t>honey</a:t>
            </a:r>
            <a:r>
              <a:rPr lang="it-IT" dirty="0"/>
              <a:t> </a:t>
            </a:r>
            <a:r>
              <a:rPr lang="it-IT" dirty="0" err="1"/>
              <a:t>bee</a:t>
            </a:r>
            <a:r>
              <a:rPr lang="it-IT" dirty="0"/>
              <a:t> </a:t>
            </a:r>
            <a:r>
              <a:rPr lang="it-IT" dirty="0" err="1"/>
              <a:t>population</a:t>
            </a:r>
            <a:r>
              <a:rPr lang="it-IT" dirty="0"/>
              <a:t> </a:t>
            </a:r>
            <a:r>
              <a:rPr lang="it-IT" dirty="0" err="1"/>
              <a:t>despite</a:t>
            </a:r>
            <a:r>
              <a:rPr lang="it-IT" dirty="0"/>
              <a:t> the </a:t>
            </a:r>
            <a:r>
              <a:rPr lang="it-IT" dirty="0" err="1"/>
              <a:t>presence</a:t>
            </a:r>
            <a:r>
              <a:rPr lang="it-IT" dirty="0"/>
              <a:t> of queen, </a:t>
            </a:r>
            <a:r>
              <a:rPr lang="it-IT" dirty="0" err="1"/>
              <a:t>capped</a:t>
            </a:r>
            <a:r>
              <a:rPr lang="it-IT" dirty="0"/>
              <a:t> </a:t>
            </a:r>
            <a:r>
              <a:rPr lang="it-IT" dirty="0" err="1"/>
              <a:t>brood</a:t>
            </a:r>
            <a:r>
              <a:rPr lang="it-IT" dirty="0"/>
              <a:t>, and food </a:t>
            </a:r>
            <a:r>
              <a:rPr lang="it-IT" dirty="0" err="1"/>
              <a:t>reserves</a:t>
            </a:r>
            <a:r>
              <a:rPr lang="it-IT" dirty="0"/>
              <a:t> 3) </a:t>
            </a:r>
            <a:r>
              <a:rPr lang="it-IT" dirty="0" err="1"/>
              <a:t>Absence</a:t>
            </a:r>
            <a:r>
              <a:rPr lang="it-IT" dirty="0"/>
              <a:t> or </a:t>
            </a:r>
            <a:r>
              <a:rPr lang="it-IT" dirty="0" err="1"/>
              <a:t>delayed</a:t>
            </a:r>
            <a:r>
              <a:rPr lang="it-IT" dirty="0"/>
              <a:t> </a:t>
            </a:r>
            <a:r>
              <a:rPr lang="it-IT" dirty="0" err="1"/>
              <a:t>robbing</a:t>
            </a:r>
            <a:r>
              <a:rPr lang="it-IT" dirty="0"/>
              <a:t> of the food </a:t>
            </a:r>
            <a:r>
              <a:rPr lang="it-IT" dirty="0" err="1"/>
              <a:t>reserves</a:t>
            </a:r>
            <a:r>
              <a:rPr lang="it-IT" dirty="0"/>
              <a:t> 4) Loss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attributable</a:t>
            </a:r>
            <a:r>
              <a:rPr lang="it-IT" dirty="0"/>
              <a:t> to varroa or nosema loads.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lost</a:t>
            </a:r>
            <a:r>
              <a:rPr lang="it-IT" dirty="0"/>
              <a:t> due to CCD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collected</a:t>
            </a:r>
            <a:r>
              <a:rPr lang="it-IT" dirty="0"/>
              <a:t> on a </a:t>
            </a:r>
            <a:r>
              <a:rPr lang="it-IT" dirty="0" err="1"/>
              <a:t>quarterly</a:t>
            </a:r>
            <a:r>
              <a:rPr lang="it-IT" dirty="0"/>
              <a:t>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operations</a:t>
            </a:r>
            <a:r>
              <a:rPr lang="it-IT" dirty="0"/>
              <a:t> with </a:t>
            </a:r>
            <a:r>
              <a:rPr lang="it-IT" dirty="0" err="1"/>
              <a:t>five</a:t>
            </a:r>
            <a:r>
              <a:rPr lang="it-IT" dirty="0"/>
              <a:t> or more </a:t>
            </a:r>
            <a:r>
              <a:rPr lang="it-IT" dirty="0" err="1"/>
              <a:t>colonies</a:t>
            </a:r>
            <a:r>
              <a:rPr lang="it-IT" dirty="0"/>
              <a:t>. Lost </a:t>
            </a:r>
            <a:r>
              <a:rPr lang="it-IT" dirty="0" err="1"/>
              <a:t>colony</a:t>
            </a:r>
            <a:r>
              <a:rPr lang="it-IT" dirty="0"/>
              <a:t>: A </a:t>
            </a:r>
            <a:r>
              <a:rPr lang="it-IT" dirty="0" err="1"/>
              <a:t>completely</a:t>
            </a:r>
            <a:r>
              <a:rPr lang="it-IT" dirty="0"/>
              <a:t> </a:t>
            </a:r>
            <a:r>
              <a:rPr lang="it-IT" dirty="0" err="1"/>
              <a:t>failed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, </a:t>
            </a:r>
            <a:r>
              <a:rPr lang="it-IT" dirty="0" err="1"/>
              <a:t>loss</a:t>
            </a:r>
            <a:r>
              <a:rPr lang="it-IT" dirty="0"/>
              <a:t> of </a:t>
            </a:r>
            <a:r>
              <a:rPr lang="it-IT" dirty="0" err="1"/>
              <a:t>most</a:t>
            </a:r>
            <a:r>
              <a:rPr lang="it-IT" dirty="0"/>
              <a:t> workers, and </a:t>
            </a:r>
            <a:r>
              <a:rPr lang="it-IT" dirty="0" err="1"/>
              <a:t>possibly</a:t>
            </a:r>
            <a:r>
              <a:rPr lang="it-IT" dirty="0"/>
              <a:t> the queen. </a:t>
            </a:r>
            <a:r>
              <a:rPr lang="it-IT" dirty="0" err="1"/>
              <a:t>Colony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no </a:t>
            </a:r>
            <a:r>
              <a:rPr lang="it-IT" dirty="0" err="1"/>
              <a:t>longer</a:t>
            </a:r>
            <a:r>
              <a:rPr lang="it-IT" dirty="0"/>
              <a:t> </a:t>
            </a:r>
            <a:r>
              <a:rPr lang="it-IT" dirty="0" err="1"/>
              <a:t>viable</a:t>
            </a:r>
            <a:r>
              <a:rPr lang="it-IT" dirty="0"/>
              <a:t>. </a:t>
            </a:r>
            <a:r>
              <a:rPr lang="it-IT" dirty="0" err="1"/>
              <a:t>Sometimes</a:t>
            </a:r>
            <a:r>
              <a:rPr lang="it-IT" dirty="0"/>
              <a:t> </a:t>
            </a:r>
            <a:r>
              <a:rPr lang="it-IT" dirty="0" err="1"/>
              <a:t>referred</a:t>
            </a:r>
            <a:r>
              <a:rPr lang="it-IT" dirty="0"/>
              <a:t> to </a:t>
            </a:r>
            <a:r>
              <a:rPr lang="it-IT" dirty="0" err="1"/>
              <a:t>as</a:t>
            </a:r>
            <a:r>
              <a:rPr lang="it-IT" dirty="0"/>
              <a:t> a dead out. Maximum </a:t>
            </a:r>
            <a:r>
              <a:rPr lang="it-IT" dirty="0" err="1"/>
              <a:t>colonies</a:t>
            </a:r>
            <a:r>
              <a:rPr lang="it-IT" dirty="0"/>
              <a:t>: </a:t>
            </a:r>
            <a:r>
              <a:rPr lang="it-IT" dirty="0" err="1"/>
              <a:t>Refers</a:t>
            </a:r>
            <a:r>
              <a:rPr lang="it-IT" dirty="0"/>
              <a:t> to the sum of </a:t>
            </a:r>
            <a:r>
              <a:rPr lang="it-IT" dirty="0" err="1"/>
              <a:t>colonies</a:t>
            </a:r>
            <a:r>
              <a:rPr lang="it-IT" dirty="0"/>
              <a:t> in a state on the first of the quarter plus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moved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state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period</a:t>
            </a:r>
            <a:r>
              <a:rPr lang="it-IT" dirty="0"/>
              <a:t>. Maximum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the base </a:t>
            </a:r>
            <a:r>
              <a:rPr lang="it-IT" dirty="0" err="1"/>
              <a:t>number</a:t>
            </a:r>
            <a:r>
              <a:rPr lang="it-IT" dirty="0"/>
              <a:t> from </a:t>
            </a:r>
            <a:r>
              <a:rPr lang="it-IT" dirty="0" err="1"/>
              <a:t>which</a:t>
            </a:r>
            <a:r>
              <a:rPr lang="it-IT" dirty="0"/>
              <a:t> a data user can do </a:t>
            </a:r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include the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, </a:t>
            </a:r>
            <a:r>
              <a:rPr lang="it-IT" dirty="0" err="1"/>
              <a:t>lost</a:t>
            </a:r>
            <a:r>
              <a:rPr lang="it-IT" dirty="0"/>
              <a:t>, or </a:t>
            </a:r>
            <a:r>
              <a:rPr lang="it-IT" dirty="0" err="1"/>
              <a:t>renovated</a:t>
            </a:r>
            <a:r>
              <a:rPr lang="it-IT" dirty="0"/>
              <a:t> in the state. </a:t>
            </a:r>
            <a:r>
              <a:rPr lang="it-IT" dirty="0" err="1"/>
              <a:t>Colonies</a:t>
            </a:r>
            <a:r>
              <a:rPr lang="it-IT" dirty="0"/>
              <a:t> are </a:t>
            </a:r>
            <a:r>
              <a:rPr lang="it-IT" dirty="0" err="1"/>
              <a:t>counted</a:t>
            </a:r>
            <a:r>
              <a:rPr lang="it-IT" dirty="0"/>
              <a:t> in </a:t>
            </a:r>
            <a:r>
              <a:rPr lang="it-IT" dirty="0" err="1"/>
              <a:t>every</a:t>
            </a:r>
            <a:r>
              <a:rPr lang="it-IT" dirty="0"/>
              <a:t> state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in </a:t>
            </a:r>
            <a:r>
              <a:rPr lang="it-IT" dirty="0" err="1"/>
              <a:t>during</a:t>
            </a:r>
            <a:r>
              <a:rPr lang="it-IT" dirty="0"/>
              <a:t> the quarter; </a:t>
            </a:r>
            <a:r>
              <a:rPr lang="it-IT" dirty="0" err="1"/>
              <a:t>therefore</a:t>
            </a:r>
            <a:r>
              <a:rPr lang="it-IT" dirty="0"/>
              <a:t>, a national </a:t>
            </a:r>
            <a:r>
              <a:rPr lang="it-IT" dirty="0" err="1"/>
              <a:t>level</a:t>
            </a:r>
            <a:r>
              <a:rPr lang="it-IT" dirty="0"/>
              <a:t> maximum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be </a:t>
            </a:r>
            <a:r>
              <a:rPr lang="it-IT" dirty="0" err="1"/>
              <a:t>calculated</a:t>
            </a:r>
            <a:r>
              <a:rPr lang="it-IT" dirty="0"/>
              <a:t> due to </a:t>
            </a:r>
            <a:r>
              <a:rPr lang="it-IT" dirty="0" err="1"/>
              <a:t>duplication</a:t>
            </a:r>
            <a:r>
              <a:rPr lang="it-IT" dirty="0"/>
              <a:t>. </a:t>
            </a:r>
            <a:r>
              <a:rPr lang="it-IT" dirty="0" err="1"/>
              <a:t>Nucleus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 (</a:t>
            </a:r>
            <a:r>
              <a:rPr lang="it-IT" dirty="0" err="1"/>
              <a:t>nuc</a:t>
            </a:r>
            <a:r>
              <a:rPr lang="it-IT" dirty="0"/>
              <a:t>): A </a:t>
            </a:r>
            <a:r>
              <a:rPr lang="it-IT" dirty="0" err="1"/>
              <a:t>smaller</a:t>
            </a:r>
            <a:r>
              <a:rPr lang="it-IT" dirty="0"/>
              <a:t> </a:t>
            </a:r>
            <a:r>
              <a:rPr lang="it-IT" dirty="0" err="1"/>
              <a:t>sized</a:t>
            </a:r>
            <a:r>
              <a:rPr lang="it-IT" dirty="0"/>
              <a:t> </a:t>
            </a:r>
            <a:r>
              <a:rPr lang="it-IT" dirty="0" err="1"/>
              <a:t>hive</a:t>
            </a:r>
            <a:r>
              <a:rPr lang="it-IT" dirty="0"/>
              <a:t> box with </a:t>
            </a:r>
            <a:r>
              <a:rPr lang="it-IT" dirty="0" err="1"/>
              <a:t>reduced</a:t>
            </a:r>
            <a:r>
              <a:rPr lang="it-IT" dirty="0"/>
              <a:t> </a:t>
            </a:r>
            <a:r>
              <a:rPr lang="it-IT" dirty="0" err="1"/>
              <a:t>numbers</a:t>
            </a:r>
            <a:r>
              <a:rPr lang="it-IT" dirty="0"/>
              <a:t> of </a:t>
            </a:r>
            <a:r>
              <a:rPr lang="it-IT" dirty="0" err="1"/>
              <a:t>bees</a:t>
            </a:r>
            <a:r>
              <a:rPr lang="it-IT" dirty="0"/>
              <a:t> and </a:t>
            </a:r>
            <a:r>
              <a:rPr lang="it-IT" dirty="0" err="1"/>
              <a:t>brood</a:t>
            </a:r>
            <a:r>
              <a:rPr lang="it-IT" dirty="0"/>
              <a:t>,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containing</a:t>
            </a:r>
            <a:r>
              <a:rPr lang="it-IT" dirty="0"/>
              <a:t> a queen; </a:t>
            </a:r>
            <a:r>
              <a:rPr lang="it-IT" dirty="0" err="1"/>
              <a:t>used</a:t>
            </a:r>
            <a:r>
              <a:rPr lang="it-IT" dirty="0"/>
              <a:t> for </a:t>
            </a:r>
            <a:r>
              <a:rPr lang="it-IT" dirty="0" err="1"/>
              <a:t>expansion</a:t>
            </a:r>
            <a:r>
              <a:rPr lang="it-IT" dirty="0"/>
              <a:t> of the </a:t>
            </a:r>
            <a:r>
              <a:rPr lang="it-IT" dirty="0" err="1"/>
              <a:t>apiary</a:t>
            </a:r>
            <a:r>
              <a:rPr lang="it-IT" dirty="0"/>
              <a:t> </a:t>
            </a:r>
            <a:r>
              <a:rPr lang="it-IT" dirty="0" err="1"/>
              <a:t>operation</a:t>
            </a:r>
            <a:r>
              <a:rPr lang="it-IT" dirty="0"/>
              <a:t> or </a:t>
            </a:r>
            <a:r>
              <a:rPr lang="it-IT" dirty="0" err="1"/>
              <a:t>renovating</a:t>
            </a:r>
            <a:r>
              <a:rPr lang="it-IT" dirty="0"/>
              <a:t> an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. Package: A shipping container with </a:t>
            </a:r>
            <a:r>
              <a:rPr lang="it-IT" dirty="0" err="1"/>
              <a:t>several</a:t>
            </a:r>
            <a:r>
              <a:rPr lang="it-IT" dirty="0"/>
              <a:t> pounds of </a:t>
            </a:r>
            <a:r>
              <a:rPr lang="it-IT" dirty="0" err="1"/>
              <a:t>honey</a:t>
            </a:r>
            <a:r>
              <a:rPr lang="it-IT" dirty="0"/>
              <a:t> </a:t>
            </a:r>
            <a:r>
              <a:rPr lang="it-IT" dirty="0" err="1"/>
              <a:t>bees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or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include a queen; </a:t>
            </a:r>
            <a:r>
              <a:rPr lang="it-IT" dirty="0" err="1"/>
              <a:t>used</a:t>
            </a:r>
            <a:r>
              <a:rPr lang="it-IT" dirty="0"/>
              <a:t> for </a:t>
            </a:r>
            <a:r>
              <a:rPr lang="it-IT" dirty="0" err="1"/>
              <a:t>expansion</a:t>
            </a:r>
            <a:r>
              <a:rPr lang="it-IT" dirty="0"/>
              <a:t> of the </a:t>
            </a:r>
            <a:r>
              <a:rPr lang="it-IT" dirty="0" err="1"/>
              <a:t>apiary</a:t>
            </a:r>
            <a:r>
              <a:rPr lang="it-IT" dirty="0"/>
              <a:t> </a:t>
            </a:r>
            <a:r>
              <a:rPr lang="it-IT" dirty="0" err="1"/>
              <a:t>operation</a:t>
            </a:r>
            <a:r>
              <a:rPr lang="it-IT" dirty="0"/>
              <a:t> or </a:t>
            </a:r>
            <a:r>
              <a:rPr lang="it-IT" dirty="0" err="1"/>
              <a:t>renovating</a:t>
            </a:r>
            <a:r>
              <a:rPr lang="it-IT" dirty="0"/>
              <a:t> an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. </a:t>
            </a:r>
            <a:r>
              <a:rPr lang="it-IT" dirty="0" err="1"/>
              <a:t>Percent</a:t>
            </a:r>
            <a:r>
              <a:rPr lang="it-IT" dirty="0"/>
              <a:t> </a:t>
            </a:r>
            <a:r>
              <a:rPr lang="it-IT" dirty="0" err="1"/>
              <a:t>lost</a:t>
            </a:r>
            <a:r>
              <a:rPr lang="it-IT" dirty="0"/>
              <a:t>: The state-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percentage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lost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lost</a:t>
            </a:r>
            <a:r>
              <a:rPr lang="it-IT" dirty="0"/>
              <a:t> in </a:t>
            </a:r>
            <a:r>
              <a:rPr lang="it-IT" dirty="0" err="1"/>
              <a:t>that</a:t>
            </a:r>
            <a:r>
              <a:rPr lang="it-IT" dirty="0"/>
              <a:t> state </a:t>
            </a:r>
            <a:r>
              <a:rPr lang="it-IT" dirty="0" err="1"/>
              <a:t>divided</a:t>
            </a:r>
            <a:r>
              <a:rPr lang="it-IT" dirty="0"/>
              <a:t> by the maximum </a:t>
            </a:r>
            <a:r>
              <a:rPr lang="it-IT" dirty="0" err="1"/>
              <a:t>colonies</a:t>
            </a:r>
            <a:r>
              <a:rPr lang="it-IT" dirty="0"/>
              <a:t> for </a:t>
            </a:r>
            <a:r>
              <a:rPr lang="it-IT" dirty="0" err="1"/>
              <a:t>that</a:t>
            </a:r>
            <a:r>
              <a:rPr lang="it-IT" dirty="0"/>
              <a:t> state. The national 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percentage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lost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lost</a:t>
            </a:r>
            <a:r>
              <a:rPr lang="it-IT" dirty="0"/>
              <a:t> in the United States </a:t>
            </a:r>
            <a:r>
              <a:rPr lang="it-IT" dirty="0" err="1"/>
              <a:t>divided</a:t>
            </a:r>
            <a:r>
              <a:rPr lang="it-IT" dirty="0"/>
              <a:t> by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on the first of the quarter. </a:t>
            </a:r>
            <a:r>
              <a:rPr lang="it-IT" dirty="0" err="1"/>
              <a:t>Percent</a:t>
            </a:r>
            <a:r>
              <a:rPr lang="it-IT" dirty="0"/>
              <a:t> </a:t>
            </a:r>
            <a:r>
              <a:rPr lang="it-IT" dirty="0" err="1"/>
              <a:t>renovated</a:t>
            </a:r>
            <a:r>
              <a:rPr lang="it-IT" dirty="0"/>
              <a:t>: The state-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percentage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renovated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renovated</a:t>
            </a:r>
            <a:r>
              <a:rPr lang="it-IT" dirty="0"/>
              <a:t> in </a:t>
            </a:r>
            <a:r>
              <a:rPr lang="it-IT" dirty="0" err="1"/>
              <a:t>that</a:t>
            </a:r>
            <a:r>
              <a:rPr lang="it-IT" dirty="0"/>
              <a:t> state </a:t>
            </a:r>
            <a:r>
              <a:rPr lang="it-IT" dirty="0" err="1"/>
              <a:t>divided</a:t>
            </a:r>
            <a:r>
              <a:rPr lang="it-IT" dirty="0"/>
              <a:t> by the maximum </a:t>
            </a:r>
            <a:r>
              <a:rPr lang="it-IT" dirty="0" err="1"/>
              <a:t>colonies</a:t>
            </a:r>
            <a:r>
              <a:rPr lang="it-IT" dirty="0"/>
              <a:t> for </a:t>
            </a:r>
            <a:r>
              <a:rPr lang="it-IT" dirty="0" err="1"/>
              <a:t>that</a:t>
            </a:r>
            <a:r>
              <a:rPr lang="it-IT" dirty="0"/>
              <a:t> state. The national 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percentage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renovated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renovated</a:t>
            </a:r>
            <a:r>
              <a:rPr lang="it-IT" dirty="0"/>
              <a:t> in the United States </a:t>
            </a:r>
            <a:r>
              <a:rPr lang="it-IT" dirty="0" err="1"/>
              <a:t>divided</a:t>
            </a:r>
            <a:r>
              <a:rPr lang="it-IT" dirty="0"/>
              <a:t> by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on the first of the quarter. </a:t>
            </a:r>
            <a:r>
              <a:rPr lang="it-IT" dirty="0" err="1"/>
              <a:t>Renovated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: An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requeened</a:t>
            </a:r>
            <a:r>
              <a:rPr lang="it-IT" dirty="0"/>
              <a:t> or </a:t>
            </a:r>
            <a:r>
              <a:rPr lang="it-IT" dirty="0" err="1"/>
              <a:t>received</a:t>
            </a:r>
            <a:r>
              <a:rPr lang="it-IT" dirty="0"/>
              <a:t> a </a:t>
            </a:r>
            <a:r>
              <a:rPr lang="it-IT" dirty="0" err="1"/>
              <a:t>nuc</a:t>
            </a:r>
            <a:r>
              <a:rPr lang="it-IT" dirty="0"/>
              <a:t> or package. </a:t>
            </a:r>
            <a:r>
              <a:rPr lang="it-IT" dirty="0" err="1"/>
              <a:t>Stressors</a:t>
            </a:r>
            <a:r>
              <a:rPr lang="it-IT" dirty="0"/>
              <a:t>: State 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 health </a:t>
            </a:r>
            <a:r>
              <a:rPr lang="it-IT" dirty="0" err="1"/>
              <a:t>stressors</a:t>
            </a:r>
            <a:r>
              <a:rPr lang="it-IT" dirty="0"/>
              <a:t> for </a:t>
            </a:r>
            <a:r>
              <a:rPr lang="it-IT" dirty="0" err="1"/>
              <a:t>operations</a:t>
            </a:r>
            <a:r>
              <a:rPr lang="it-IT" dirty="0"/>
              <a:t> with </a:t>
            </a:r>
            <a:r>
              <a:rPr lang="it-IT" dirty="0" err="1"/>
              <a:t>five</a:t>
            </a:r>
            <a:r>
              <a:rPr lang="it-IT" dirty="0"/>
              <a:t> or more </a:t>
            </a:r>
            <a:r>
              <a:rPr lang="it-IT" dirty="0" err="1"/>
              <a:t>colonies</a:t>
            </a:r>
            <a:r>
              <a:rPr lang="it-IT" dirty="0"/>
              <a:t> are the </a:t>
            </a:r>
            <a:r>
              <a:rPr lang="it-IT" dirty="0" err="1"/>
              <a:t>percent</a:t>
            </a:r>
            <a:r>
              <a:rPr lang="it-IT" dirty="0"/>
              <a:t> of the maximum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reported</a:t>
            </a:r>
            <a:r>
              <a:rPr lang="it-IT" dirty="0"/>
              <a:t> to be </a:t>
            </a:r>
            <a:r>
              <a:rPr lang="it-IT" dirty="0" err="1"/>
              <a:t>affected</a:t>
            </a:r>
            <a:r>
              <a:rPr lang="it-IT" dirty="0"/>
              <a:t>, by quarter. The national 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 </a:t>
            </a:r>
            <a:r>
              <a:rPr lang="it-IT" dirty="0" err="1"/>
              <a:t>stressors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summed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for the United States </a:t>
            </a:r>
            <a:r>
              <a:rPr lang="it-IT" dirty="0" err="1"/>
              <a:t>divided</a:t>
            </a:r>
            <a:r>
              <a:rPr lang="it-IT" dirty="0"/>
              <a:t> by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on the first of the quarter. </a:t>
            </a:r>
            <a:br>
              <a:rPr lang="it-IT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949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41"/>
          <p:cNvSpPr txBox="1">
            <a:spLocks noGrp="1"/>
          </p:cNvSpPr>
          <p:nvPr>
            <p:ph type="ctrTitle"/>
          </p:nvPr>
        </p:nvSpPr>
        <p:spPr>
          <a:xfrm>
            <a:off x="1769800" y="1500750"/>
            <a:ext cx="26142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Section</a:t>
            </a:r>
            <a:endParaRPr dirty="0"/>
          </a:p>
        </p:txBody>
      </p:sp>
      <p:sp>
        <p:nvSpPr>
          <p:cNvPr id="1163" name="Google Shape;1163;p41"/>
          <p:cNvSpPr txBox="1">
            <a:spLocks noGrp="1"/>
          </p:cNvSpPr>
          <p:nvPr>
            <p:ph type="subTitle" idx="1"/>
          </p:nvPr>
        </p:nvSpPr>
        <p:spPr>
          <a:xfrm>
            <a:off x="1769825" y="3274500"/>
            <a:ext cx="261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Percentage of lost colonies</a:t>
            </a:r>
            <a:endParaRPr dirty="0"/>
          </a:p>
        </p:txBody>
      </p:sp>
      <p:sp>
        <p:nvSpPr>
          <p:cNvPr id="1164" name="Google Shape;1164;p41"/>
          <p:cNvSpPr/>
          <p:nvPr/>
        </p:nvSpPr>
        <p:spPr>
          <a:xfrm>
            <a:off x="4825150" y="2038380"/>
            <a:ext cx="1591017" cy="18085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0</a:t>
            </a:r>
          </a:p>
        </p:txBody>
      </p:sp>
      <p:sp>
        <p:nvSpPr>
          <p:cNvPr id="1165" name="Google Shape;1165;p41"/>
          <p:cNvSpPr/>
          <p:nvPr/>
        </p:nvSpPr>
        <p:spPr>
          <a:xfrm>
            <a:off x="6673741" y="2038353"/>
            <a:ext cx="707409" cy="1813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pelling Bee by Slidesgo">
  <a:themeElements>
    <a:clrScheme name="Simple Light">
      <a:dk1>
        <a:srgbClr val="703316"/>
      </a:dk1>
      <a:lt1>
        <a:srgbClr val="FFFFFF"/>
      </a:lt1>
      <a:dk2>
        <a:srgbClr val="FFF0B3"/>
      </a:dk2>
      <a:lt2>
        <a:srgbClr val="666666"/>
      </a:lt2>
      <a:accent1>
        <a:srgbClr val="FFDB45"/>
      </a:accent1>
      <a:accent2>
        <a:srgbClr val="FFA500"/>
      </a:accent2>
      <a:accent3>
        <a:srgbClr val="99E2E6"/>
      </a:accent3>
      <a:accent4>
        <a:srgbClr val="F78F8F"/>
      </a:accent4>
      <a:accent5>
        <a:srgbClr val="B64B18"/>
      </a:accent5>
      <a:accent6>
        <a:srgbClr val="FFA500"/>
      </a:accent6>
      <a:hlink>
        <a:srgbClr val="70331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2623</Words>
  <Application>Microsoft Office PowerPoint</Application>
  <PresentationFormat>Presentazione su schermo (16:9)</PresentationFormat>
  <Paragraphs>389</Paragraphs>
  <Slides>68</Slides>
  <Notes>56</Notes>
  <HiddenSlides>47</HiddenSlides>
  <MMClips>0</MMClips>
  <ScaleCrop>false</ScaleCrop>
  <HeadingPairs>
    <vt:vector size="6" baseType="variant">
      <vt:variant>
        <vt:lpstr>Caratteri utilizzati</vt:lpstr>
      </vt:variant>
      <vt:variant>
        <vt:i4>19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68</vt:i4>
      </vt:variant>
    </vt:vector>
  </HeadingPairs>
  <TitlesOfParts>
    <vt:vector size="89" baseType="lpstr">
      <vt:lpstr>Proxima Nova</vt:lpstr>
      <vt:lpstr>Chelsea Market</vt:lpstr>
      <vt:lpstr>Mali;600</vt:lpstr>
      <vt:lpstr>Roboto Condensed Light</vt:lpstr>
      <vt:lpstr>Poppins Medium</vt:lpstr>
      <vt:lpstr>Arial</vt:lpstr>
      <vt:lpstr>Nunito</vt:lpstr>
      <vt:lpstr>Roboto Medium</vt:lpstr>
      <vt:lpstr>Amatic SC</vt:lpstr>
      <vt:lpstr>Paytone One</vt:lpstr>
      <vt:lpstr>Mali</vt:lpstr>
      <vt:lpstr>Mali SemiBold</vt:lpstr>
      <vt:lpstr>Proxima Nova Semibold</vt:lpstr>
      <vt:lpstr>Nunito Light</vt:lpstr>
      <vt:lpstr>Roboto</vt:lpstr>
      <vt:lpstr>Raleway SemiBold</vt:lpstr>
      <vt:lpstr>Fira Sans Extra Condensed Medium</vt:lpstr>
      <vt:lpstr>Calibri</vt:lpstr>
      <vt:lpstr>Mali Medium</vt:lpstr>
      <vt:lpstr>Spelling Bee by Slidesgo</vt:lpstr>
      <vt:lpstr>Slidesgo Final Pages</vt:lpstr>
      <vt:lpstr>Saving the Bees</vt:lpstr>
      <vt:lpstr>Table of Contents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Percentage of lost colonies</vt:lpstr>
      <vt:lpstr>Terms and Definitions</vt:lpstr>
      <vt:lpstr>First Section</vt:lpstr>
      <vt:lpstr>Percentage of lost colonies</vt:lpstr>
      <vt:lpstr>Percentage of lost colonies</vt:lpstr>
      <vt:lpstr>Lost colonies  </vt:lpstr>
      <vt:lpstr>Lost colonies during winter</vt:lpstr>
      <vt:lpstr>Lost colonies during winter</vt:lpstr>
      <vt:lpstr>Second Section</vt:lpstr>
      <vt:lpstr>Varroa mites</vt:lpstr>
      <vt:lpstr>Disesases</vt:lpstr>
      <vt:lpstr>Pesticides</vt:lpstr>
      <vt:lpstr>Other pests</vt:lpstr>
      <vt:lpstr>Other</vt:lpstr>
      <vt:lpstr>Unknown</vt:lpstr>
      <vt:lpstr>Here You Have Two Columns</vt:lpstr>
      <vt:lpstr>What about Four Columns?</vt:lpstr>
      <vt:lpstr>This Is a Table</vt:lpstr>
      <vt:lpstr>Try Using Infographics!</vt:lpstr>
      <vt:lpstr>—Someone Famous</vt:lpstr>
      <vt:lpstr>A Picture Always Reinforces the Concept</vt:lpstr>
      <vt:lpstr>A Picture Is Worth a Thousand Words</vt:lpstr>
      <vt:lpstr>A Timeline Always Works </vt:lpstr>
      <vt:lpstr>A Timeline Always Works</vt:lpstr>
      <vt:lpstr>Second Section</vt:lpstr>
      <vt:lpstr>Try This Exercise!</vt:lpstr>
      <vt:lpstr>Here Are the Answers</vt:lpstr>
      <vt:lpstr>Guess the Words</vt:lpstr>
      <vt:lpstr>Here Are the Answers</vt:lpstr>
      <vt:lpstr>Do You Need Percentages?</vt:lpstr>
      <vt:lpstr>This Is a Map</vt:lpstr>
      <vt:lpstr>You Can Use a Diagram</vt:lpstr>
      <vt:lpstr>Third Section</vt:lpstr>
      <vt:lpstr>Awesome Words</vt:lpstr>
      <vt:lpstr>Do You Need a Checklist?</vt:lpstr>
      <vt:lpstr>Here’s Another Timeline</vt:lpstr>
      <vt:lpstr>You Can Use a Graph</vt:lpstr>
      <vt:lpstr>498,300,000</vt:lpstr>
      <vt:lpstr>24h 307m</vt:lpstr>
      <vt:lpstr>Our Team</vt:lpstr>
      <vt:lpstr>Desktop Software</vt:lpstr>
      <vt:lpstr>Tablet App</vt:lpstr>
      <vt:lpstr>Mobile Web</vt:lpstr>
      <vt:lpstr>Thanks!</vt:lpstr>
      <vt:lpstr>Alternative Resources</vt:lpstr>
      <vt:lpstr>Resources</vt:lpstr>
      <vt:lpstr>Instructions for use</vt:lpstr>
      <vt:lpstr>Fonts &amp; colors used</vt:lpstr>
      <vt:lpstr>Use our editable graphic resources...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Saving the Bees</dc:title>
  <cp:lastModifiedBy>marta cerri</cp:lastModifiedBy>
  <cp:revision>13</cp:revision>
  <dcterms:modified xsi:type="dcterms:W3CDTF">2022-11-13T17:42:35Z</dcterms:modified>
</cp:coreProperties>
</file>